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5" r:id="rId5"/>
    <p:sldId id="259" r:id="rId6"/>
    <p:sldId id="271" r:id="rId7"/>
    <p:sldId id="266" r:id="rId8"/>
    <p:sldId id="260" r:id="rId9"/>
    <p:sldId id="263" r:id="rId10"/>
    <p:sldId id="269" r:id="rId11"/>
    <p:sldId id="267" r:id="rId12"/>
    <p:sldId id="268"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922C20-C5C6-454B-AAC3-41750D3B118C}" v="36" dt="2023-07-05T15:39:38.1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87074" autoAdjust="0"/>
  </p:normalViewPr>
  <p:slideViewPr>
    <p:cSldViewPr snapToGrid="0">
      <p:cViewPr varScale="1">
        <p:scale>
          <a:sx n="99" d="100"/>
          <a:sy n="99" d="100"/>
        </p:scale>
        <p:origin x="10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derick Van der Ploeg" userId="8096aa96-6592-4c49-8ded-a82283de4ab1" providerId="ADAL" clId="{A9922C20-C5C6-454B-AAC3-41750D3B118C}"/>
    <pc:docChg chg="undo custSel addSld delSld modSld">
      <pc:chgData name="Frederick Van der Ploeg" userId="8096aa96-6592-4c49-8ded-a82283de4ab1" providerId="ADAL" clId="{A9922C20-C5C6-454B-AAC3-41750D3B118C}" dt="2023-07-05T15:52:20.231" v="5212" actId="20577"/>
      <pc:docMkLst>
        <pc:docMk/>
      </pc:docMkLst>
      <pc:sldChg chg="modSp mod">
        <pc:chgData name="Frederick Van der Ploeg" userId="8096aa96-6592-4c49-8ded-a82283de4ab1" providerId="ADAL" clId="{A9922C20-C5C6-454B-AAC3-41750D3B118C}" dt="2023-07-05T15:39:08.372" v="5035" actId="20577"/>
        <pc:sldMkLst>
          <pc:docMk/>
          <pc:sldMk cId="248746022" sldId="256"/>
        </pc:sldMkLst>
        <pc:spChg chg="mod">
          <ac:chgData name="Frederick Van der Ploeg" userId="8096aa96-6592-4c49-8ded-a82283de4ab1" providerId="ADAL" clId="{A9922C20-C5C6-454B-AAC3-41750D3B118C}" dt="2023-07-05T15:39:08.372" v="5035" actId="20577"/>
          <ac:spMkLst>
            <pc:docMk/>
            <pc:sldMk cId="248746022" sldId="256"/>
            <ac:spMk id="3" creationId="{F8873006-F6D8-792D-D42D-DD8ABB592759}"/>
          </ac:spMkLst>
        </pc:spChg>
      </pc:sldChg>
      <pc:sldChg chg="modSp del mod">
        <pc:chgData name="Frederick Van der Ploeg" userId="8096aa96-6592-4c49-8ded-a82283de4ab1" providerId="ADAL" clId="{A9922C20-C5C6-454B-AAC3-41750D3B118C}" dt="2023-07-05T15:02:02.384" v="4721" actId="47"/>
        <pc:sldMkLst>
          <pc:docMk/>
          <pc:sldMk cId="3651425519" sldId="257"/>
        </pc:sldMkLst>
        <pc:picChg chg="mod">
          <ac:chgData name="Frederick Van der Ploeg" userId="8096aa96-6592-4c49-8ded-a82283de4ab1" providerId="ADAL" clId="{A9922C20-C5C6-454B-AAC3-41750D3B118C}" dt="2023-07-05T13:44:55.145" v="4192" actId="14100"/>
          <ac:picMkLst>
            <pc:docMk/>
            <pc:sldMk cId="3651425519" sldId="257"/>
            <ac:picMk id="4" creationId="{A9D3056F-AF31-92E8-157F-1FE814551E59}"/>
          </ac:picMkLst>
        </pc:picChg>
      </pc:sldChg>
      <pc:sldChg chg="modSp mod">
        <pc:chgData name="Frederick Van der Ploeg" userId="8096aa96-6592-4c49-8ded-a82283de4ab1" providerId="ADAL" clId="{A9922C20-C5C6-454B-AAC3-41750D3B118C}" dt="2023-07-05T15:52:20.231" v="5212" actId="20577"/>
        <pc:sldMkLst>
          <pc:docMk/>
          <pc:sldMk cId="339928217" sldId="258"/>
        </pc:sldMkLst>
        <pc:spChg chg="mod">
          <ac:chgData name="Frederick Van der Ploeg" userId="8096aa96-6592-4c49-8ded-a82283de4ab1" providerId="ADAL" clId="{A9922C20-C5C6-454B-AAC3-41750D3B118C}" dt="2023-07-05T15:51:28.252" v="5184" actId="1076"/>
          <ac:spMkLst>
            <pc:docMk/>
            <pc:sldMk cId="339928217" sldId="258"/>
            <ac:spMk id="2" creationId="{AAE225F6-79D1-46FF-4C03-9C8F4C57612B}"/>
          </ac:spMkLst>
        </pc:spChg>
        <pc:spChg chg="mod">
          <ac:chgData name="Frederick Van der Ploeg" userId="8096aa96-6592-4c49-8ded-a82283de4ab1" providerId="ADAL" clId="{A9922C20-C5C6-454B-AAC3-41750D3B118C}" dt="2023-07-05T15:52:20.231" v="5212" actId="20577"/>
          <ac:spMkLst>
            <pc:docMk/>
            <pc:sldMk cId="339928217" sldId="258"/>
            <ac:spMk id="3" creationId="{04E7A0E6-E408-4782-B9AD-B9893349AC43}"/>
          </ac:spMkLst>
        </pc:spChg>
      </pc:sldChg>
      <pc:sldChg chg="mod modShow">
        <pc:chgData name="Frederick Van der Ploeg" userId="8096aa96-6592-4c49-8ded-a82283de4ab1" providerId="ADAL" clId="{A9922C20-C5C6-454B-AAC3-41750D3B118C}" dt="2023-07-05T15:02:33.824" v="4760" actId="729"/>
        <pc:sldMkLst>
          <pc:docMk/>
          <pc:sldMk cId="3879577651" sldId="259"/>
        </pc:sldMkLst>
      </pc:sldChg>
      <pc:sldChg chg="del">
        <pc:chgData name="Frederick Van der Ploeg" userId="8096aa96-6592-4c49-8ded-a82283de4ab1" providerId="ADAL" clId="{A9922C20-C5C6-454B-AAC3-41750D3B118C}" dt="2023-07-05T13:45:59.430" v="4211" actId="47"/>
        <pc:sldMkLst>
          <pc:docMk/>
          <pc:sldMk cId="1631961360" sldId="261"/>
        </pc:sldMkLst>
      </pc:sldChg>
      <pc:sldChg chg="del">
        <pc:chgData name="Frederick Van der Ploeg" userId="8096aa96-6592-4c49-8ded-a82283de4ab1" providerId="ADAL" clId="{A9922C20-C5C6-454B-AAC3-41750D3B118C}" dt="2023-07-05T13:41:56.998" v="3912" actId="47"/>
        <pc:sldMkLst>
          <pc:docMk/>
          <pc:sldMk cId="3165131991" sldId="262"/>
        </pc:sldMkLst>
      </pc:sldChg>
      <pc:sldChg chg="addSp modSp mod modClrScheme chgLayout">
        <pc:chgData name="Frederick Van der Ploeg" userId="8096aa96-6592-4c49-8ded-a82283de4ab1" providerId="ADAL" clId="{A9922C20-C5C6-454B-AAC3-41750D3B118C}" dt="2023-07-05T13:39:47.042" v="3855" actId="14100"/>
        <pc:sldMkLst>
          <pc:docMk/>
          <pc:sldMk cId="1694810720" sldId="263"/>
        </pc:sldMkLst>
        <pc:spChg chg="add mod">
          <ac:chgData name="Frederick Van der Ploeg" userId="8096aa96-6592-4c49-8ded-a82283de4ab1" providerId="ADAL" clId="{A9922C20-C5C6-454B-AAC3-41750D3B118C}" dt="2023-07-05T13:39:35.225" v="3852" actId="1076"/>
          <ac:spMkLst>
            <pc:docMk/>
            <pc:sldMk cId="1694810720" sldId="263"/>
            <ac:spMk id="2" creationId="{EFCE20C5-D4C8-F884-FB21-22B910B4A251}"/>
          </ac:spMkLst>
        </pc:spChg>
        <pc:spChg chg="add mod">
          <ac:chgData name="Frederick Van der Ploeg" userId="8096aa96-6592-4c49-8ded-a82283de4ab1" providerId="ADAL" clId="{A9922C20-C5C6-454B-AAC3-41750D3B118C}" dt="2023-07-05T13:39:47.042" v="3855" actId="14100"/>
          <ac:spMkLst>
            <pc:docMk/>
            <pc:sldMk cId="1694810720" sldId="263"/>
            <ac:spMk id="3" creationId="{3FDE46F6-29B3-7C56-D24C-4B74ABABEDAA}"/>
          </ac:spMkLst>
        </pc:spChg>
      </pc:sldChg>
      <pc:sldChg chg="modSp mod">
        <pc:chgData name="Frederick Van der Ploeg" userId="8096aa96-6592-4c49-8ded-a82283de4ab1" providerId="ADAL" clId="{A9922C20-C5C6-454B-AAC3-41750D3B118C}" dt="2023-07-05T12:56:25.042" v="420" actId="313"/>
        <pc:sldMkLst>
          <pc:docMk/>
          <pc:sldMk cId="191066982" sldId="264"/>
        </pc:sldMkLst>
        <pc:spChg chg="mod">
          <ac:chgData name="Frederick Van der Ploeg" userId="8096aa96-6592-4c49-8ded-a82283de4ab1" providerId="ADAL" clId="{A9922C20-C5C6-454B-AAC3-41750D3B118C}" dt="2023-07-05T12:56:25.042" v="420" actId="313"/>
          <ac:spMkLst>
            <pc:docMk/>
            <pc:sldMk cId="191066982" sldId="264"/>
            <ac:spMk id="3" creationId="{919412AC-CECD-DF9D-4B4C-F1F2EC749577}"/>
          </ac:spMkLst>
        </pc:spChg>
      </pc:sldChg>
      <pc:sldChg chg="modSp new mod">
        <pc:chgData name="Frederick Van der Ploeg" userId="8096aa96-6592-4c49-8ded-a82283de4ab1" providerId="ADAL" clId="{A9922C20-C5C6-454B-AAC3-41750D3B118C}" dt="2023-07-05T15:02:14.878" v="4759" actId="6549"/>
        <pc:sldMkLst>
          <pc:docMk/>
          <pc:sldMk cId="759998498" sldId="265"/>
        </pc:sldMkLst>
        <pc:spChg chg="mod">
          <ac:chgData name="Frederick Van der Ploeg" userId="8096aa96-6592-4c49-8ded-a82283de4ab1" providerId="ADAL" clId="{A9922C20-C5C6-454B-AAC3-41750D3B118C}" dt="2023-07-05T13:15:35.122" v="1156" actId="1076"/>
          <ac:spMkLst>
            <pc:docMk/>
            <pc:sldMk cId="759998498" sldId="265"/>
            <ac:spMk id="2" creationId="{9ABCF3D6-3AE7-8DDE-960C-914B68530D2F}"/>
          </ac:spMkLst>
        </pc:spChg>
        <pc:spChg chg="mod">
          <ac:chgData name="Frederick Van der Ploeg" userId="8096aa96-6592-4c49-8ded-a82283de4ab1" providerId="ADAL" clId="{A9922C20-C5C6-454B-AAC3-41750D3B118C}" dt="2023-07-05T15:02:14.878" v="4759" actId="6549"/>
          <ac:spMkLst>
            <pc:docMk/>
            <pc:sldMk cId="759998498" sldId="265"/>
            <ac:spMk id="3" creationId="{2F1FD31C-C86E-3C40-49AE-21C020BB6DBC}"/>
          </ac:spMkLst>
        </pc:spChg>
      </pc:sldChg>
      <pc:sldChg chg="addSp delSp modSp new mod modClrScheme chgLayout">
        <pc:chgData name="Frederick Van der Ploeg" userId="8096aa96-6592-4c49-8ded-a82283de4ab1" providerId="ADAL" clId="{A9922C20-C5C6-454B-AAC3-41750D3B118C}" dt="2023-07-05T13:45:55.619" v="4210" actId="6549"/>
        <pc:sldMkLst>
          <pc:docMk/>
          <pc:sldMk cId="3800133292" sldId="266"/>
        </pc:sldMkLst>
        <pc:spChg chg="add mod">
          <ac:chgData name="Frederick Van der Ploeg" userId="8096aa96-6592-4c49-8ded-a82283de4ab1" providerId="ADAL" clId="{A9922C20-C5C6-454B-AAC3-41750D3B118C}" dt="2023-07-05T13:17:35.131" v="1416" actId="6549"/>
          <ac:spMkLst>
            <pc:docMk/>
            <pc:sldMk cId="3800133292" sldId="266"/>
            <ac:spMk id="2" creationId="{35D409D8-A602-2681-D467-A35E1F64314D}"/>
          </ac:spMkLst>
        </pc:spChg>
        <pc:spChg chg="add mod">
          <ac:chgData name="Frederick Van der Ploeg" userId="8096aa96-6592-4c49-8ded-a82283de4ab1" providerId="ADAL" clId="{A9922C20-C5C6-454B-AAC3-41750D3B118C}" dt="2023-07-05T13:45:55.619" v="4210" actId="6549"/>
          <ac:spMkLst>
            <pc:docMk/>
            <pc:sldMk cId="3800133292" sldId="266"/>
            <ac:spMk id="3" creationId="{0EDE4121-D6DB-CE87-CEEC-3921FF509049}"/>
          </ac:spMkLst>
        </pc:spChg>
        <pc:graphicFrameChg chg="add del mod">
          <ac:chgData name="Frederick Van der Ploeg" userId="8096aa96-6592-4c49-8ded-a82283de4ab1" providerId="ADAL" clId="{A9922C20-C5C6-454B-AAC3-41750D3B118C}" dt="2023-07-05T13:20:56.815" v="1892"/>
          <ac:graphicFrameMkLst>
            <pc:docMk/>
            <pc:sldMk cId="3800133292" sldId="266"/>
            <ac:graphicFrameMk id="4" creationId="{4F17DF70-9E14-6A97-EDF7-154D19C70CB2}"/>
          </ac:graphicFrameMkLst>
        </pc:graphicFrameChg>
      </pc:sldChg>
      <pc:sldChg chg="modSp new mod">
        <pc:chgData name="Frederick Van der Ploeg" userId="8096aa96-6592-4c49-8ded-a82283de4ab1" providerId="ADAL" clId="{A9922C20-C5C6-454B-AAC3-41750D3B118C}" dt="2023-07-05T15:26:44.836" v="4789" actId="20577"/>
        <pc:sldMkLst>
          <pc:docMk/>
          <pc:sldMk cId="2672514365" sldId="267"/>
        </pc:sldMkLst>
        <pc:spChg chg="mod">
          <ac:chgData name="Frederick Van der Ploeg" userId="8096aa96-6592-4c49-8ded-a82283de4ab1" providerId="ADAL" clId="{A9922C20-C5C6-454B-AAC3-41750D3B118C}" dt="2023-07-05T13:22:41.025" v="2030" actId="20577"/>
          <ac:spMkLst>
            <pc:docMk/>
            <pc:sldMk cId="2672514365" sldId="267"/>
            <ac:spMk id="2" creationId="{855C528C-0EE6-6432-E571-0F24255FB7D6}"/>
          </ac:spMkLst>
        </pc:spChg>
        <pc:spChg chg="mod">
          <ac:chgData name="Frederick Van der Ploeg" userId="8096aa96-6592-4c49-8ded-a82283de4ab1" providerId="ADAL" clId="{A9922C20-C5C6-454B-AAC3-41750D3B118C}" dt="2023-07-05T15:26:44.836" v="4789" actId="20577"/>
          <ac:spMkLst>
            <pc:docMk/>
            <pc:sldMk cId="2672514365" sldId="267"/>
            <ac:spMk id="3" creationId="{1B9DABAE-D3CF-0381-3B54-99788350EF32}"/>
          </ac:spMkLst>
        </pc:spChg>
      </pc:sldChg>
      <pc:sldChg chg="addSp delSp modSp new mod">
        <pc:chgData name="Frederick Van der Ploeg" userId="8096aa96-6592-4c49-8ded-a82283de4ab1" providerId="ADAL" clId="{A9922C20-C5C6-454B-AAC3-41750D3B118C}" dt="2023-07-05T15:31:59.626" v="5031" actId="20577"/>
        <pc:sldMkLst>
          <pc:docMk/>
          <pc:sldMk cId="3376292299" sldId="268"/>
        </pc:sldMkLst>
        <pc:spChg chg="mod">
          <ac:chgData name="Frederick Van der Ploeg" userId="8096aa96-6592-4c49-8ded-a82283de4ab1" providerId="ADAL" clId="{A9922C20-C5C6-454B-AAC3-41750D3B118C}" dt="2023-07-05T13:27:09.281" v="2135" actId="1076"/>
          <ac:spMkLst>
            <pc:docMk/>
            <pc:sldMk cId="3376292299" sldId="268"/>
            <ac:spMk id="2" creationId="{2CCB8E88-8F62-1776-6B10-8B9F04B33BFE}"/>
          </ac:spMkLst>
        </pc:spChg>
        <pc:spChg chg="mod">
          <ac:chgData name="Frederick Van der Ploeg" userId="8096aa96-6592-4c49-8ded-a82283de4ab1" providerId="ADAL" clId="{A9922C20-C5C6-454B-AAC3-41750D3B118C}" dt="2023-07-05T15:31:59.626" v="5031" actId="20577"/>
          <ac:spMkLst>
            <pc:docMk/>
            <pc:sldMk cId="3376292299" sldId="268"/>
            <ac:spMk id="3" creationId="{B607139D-1A8D-2EAA-1B98-FD183DA59A6B}"/>
          </ac:spMkLst>
        </pc:spChg>
        <pc:graphicFrameChg chg="add del mod">
          <ac:chgData name="Frederick Van der Ploeg" userId="8096aa96-6592-4c49-8ded-a82283de4ab1" providerId="ADAL" clId="{A9922C20-C5C6-454B-AAC3-41750D3B118C}" dt="2023-07-05T13:23:30.505" v="2096"/>
          <ac:graphicFrameMkLst>
            <pc:docMk/>
            <pc:sldMk cId="3376292299" sldId="268"/>
            <ac:graphicFrameMk id="4" creationId="{F658D418-4CB4-7D25-9E36-FAC3DD10298F}"/>
          </ac:graphicFrameMkLst>
        </pc:graphicFrameChg>
        <pc:graphicFrameChg chg="add del mod">
          <ac:chgData name="Frederick Van der Ploeg" userId="8096aa96-6592-4c49-8ded-a82283de4ab1" providerId="ADAL" clId="{A9922C20-C5C6-454B-AAC3-41750D3B118C}" dt="2023-07-05T13:27:52.043" v="2141"/>
          <ac:graphicFrameMkLst>
            <pc:docMk/>
            <pc:sldMk cId="3376292299" sldId="268"/>
            <ac:graphicFrameMk id="5" creationId="{855FF63A-61BE-2317-74ED-F6E1192FCD11}"/>
          </ac:graphicFrameMkLst>
        </pc:graphicFrameChg>
      </pc:sldChg>
      <pc:sldChg chg="new del">
        <pc:chgData name="Frederick Van der Ploeg" userId="8096aa96-6592-4c49-8ded-a82283de4ab1" providerId="ADAL" clId="{A9922C20-C5C6-454B-AAC3-41750D3B118C}" dt="2023-07-05T13:34:10.345" v="3010" actId="47"/>
        <pc:sldMkLst>
          <pc:docMk/>
          <pc:sldMk cId="626326245" sldId="269"/>
        </pc:sldMkLst>
      </pc:sldChg>
      <pc:sldChg chg="addSp delSp modSp new mod modClrScheme chgLayout">
        <pc:chgData name="Frederick Van der Ploeg" userId="8096aa96-6592-4c49-8ded-a82283de4ab1" providerId="ADAL" clId="{A9922C20-C5C6-454B-AAC3-41750D3B118C}" dt="2023-07-05T13:38:25.920" v="3697" actId="14100"/>
        <pc:sldMkLst>
          <pc:docMk/>
          <pc:sldMk cId="2394214873" sldId="269"/>
        </pc:sldMkLst>
        <pc:spChg chg="del">
          <ac:chgData name="Frederick Van der Ploeg" userId="8096aa96-6592-4c49-8ded-a82283de4ab1" providerId="ADAL" clId="{A9922C20-C5C6-454B-AAC3-41750D3B118C}" dt="2023-07-05T13:37:49.226" v="3689" actId="700"/>
          <ac:spMkLst>
            <pc:docMk/>
            <pc:sldMk cId="2394214873" sldId="269"/>
            <ac:spMk id="2" creationId="{6B81B634-C1F7-8C27-346D-5EA12DA86BF7}"/>
          </ac:spMkLst>
        </pc:spChg>
        <pc:spChg chg="del">
          <ac:chgData name="Frederick Van der Ploeg" userId="8096aa96-6592-4c49-8ded-a82283de4ab1" providerId="ADAL" clId="{A9922C20-C5C6-454B-AAC3-41750D3B118C}" dt="2023-07-05T13:37:49.226" v="3689" actId="700"/>
          <ac:spMkLst>
            <pc:docMk/>
            <pc:sldMk cId="2394214873" sldId="269"/>
            <ac:spMk id="3" creationId="{DA4F28CB-5127-508F-D8D2-35D62F246C67}"/>
          </ac:spMkLst>
        </pc:spChg>
        <pc:picChg chg="add mod">
          <ac:chgData name="Frederick Van der Ploeg" userId="8096aa96-6592-4c49-8ded-a82283de4ab1" providerId="ADAL" clId="{A9922C20-C5C6-454B-AAC3-41750D3B118C}" dt="2023-07-05T13:38:25.920" v="3697" actId="14100"/>
          <ac:picMkLst>
            <pc:docMk/>
            <pc:sldMk cId="2394214873" sldId="269"/>
            <ac:picMk id="4" creationId="{8E012BCA-2E07-90A9-F0F5-4D828C9A4387}"/>
          </ac:picMkLst>
        </pc:picChg>
      </pc:sldChg>
      <pc:sldChg chg="addSp delSp modSp new mod">
        <pc:chgData name="Frederick Van der Ploeg" userId="8096aa96-6592-4c49-8ded-a82283de4ab1" providerId="ADAL" clId="{A9922C20-C5C6-454B-AAC3-41750D3B118C}" dt="2023-07-05T15:28:32.399" v="4895" actId="1076"/>
        <pc:sldMkLst>
          <pc:docMk/>
          <pc:sldMk cId="3119862508" sldId="270"/>
        </pc:sldMkLst>
        <pc:spChg chg="mod">
          <ac:chgData name="Frederick Van der Ploeg" userId="8096aa96-6592-4c49-8ded-a82283de4ab1" providerId="ADAL" clId="{A9922C20-C5C6-454B-AAC3-41750D3B118C}" dt="2023-07-05T15:28:28.538" v="4894" actId="1076"/>
          <ac:spMkLst>
            <pc:docMk/>
            <pc:sldMk cId="3119862508" sldId="270"/>
            <ac:spMk id="2" creationId="{E0D78761-F19C-6786-31BE-25D4DA70F7D3}"/>
          </ac:spMkLst>
        </pc:spChg>
        <pc:spChg chg="mod">
          <ac:chgData name="Frederick Van der Ploeg" userId="8096aa96-6592-4c49-8ded-a82283de4ab1" providerId="ADAL" clId="{A9922C20-C5C6-454B-AAC3-41750D3B118C}" dt="2023-07-05T15:28:32.399" v="4895" actId="1076"/>
          <ac:spMkLst>
            <pc:docMk/>
            <pc:sldMk cId="3119862508" sldId="270"/>
            <ac:spMk id="3" creationId="{B990633A-BC3D-24C3-2911-28D29FC718D6}"/>
          </ac:spMkLst>
        </pc:spChg>
        <pc:graphicFrameChg chg="add del mod">
          <ac:chgData name="Frederick Van der Ploeg" userId="8096aa96-6592-4c49-8ded-a82283de4ab1" providerId="ADAL" clId="{A9922C20-C5C6-454B-AAC3-41750D3B118C}" dt="2023-07-05T14:24:21.886" v="4439"/>
          <ac:graphicFrameMkLst>
            <pc:docMk/>
            <pc:sldMk cId="3119862508" sldId="270"/>
            <ac:graphicFrameMk id="4" creationId="{34575BE3-EF2C-94BD-0496-FAED5659F2E8}"/>
          </ac:graphicFrameMkLst>
        </pc:graphicFrameChg>
        <pc:graphicFrameChg chg="add del mod">
          <ac:chgData name="Frederick Van der Ploeg" userId="8096aa96-6592-4c49-8ded-a82283de4ab1" providerId="ADAL" clId="{A9922C20-C5C6-454B-AAC3-41750D3B118C}" dt="2023-07-05T14:24:53.685" v="4445"/>
          <ac:graphicFrameMkLst>
            <pc:docMk/>
            <pc:sldMk cId="3119862508" sldId="270"/>
            <ac:graphicFrameMk id="5" creationId="{F01CB493-3E41-7B30-B6B6-6B88BDA27EC8}"/>
          </ac:graphicFrameMkLst>
        </pc:graphicFrameChg>
      </pc:sldChg>
      <pc:sldChg chg="addSp delSp modSp new mod">
        <pc:chgData name="Frederick Van der Ploeg" userId="8096aa96-6592-4c49-8ded-a82283de4ab1" providerId="ADAL" clId="{A9922C20-C5C6-454B-AAC3-41750D3B118C}" dt="2023-07-05T15:39:38.167" v="5037" actId="14100"/>
        <pc:sldMkLst>
          <pc:docMk/>
          <pc:sldMk cId="3362345327" sldId="271"/>
        </pc:sldMkLst>
        <pc:graphicFrameChg chg="add del mod">
          <ac:chgData name="Frederick Van der Ploeg" userId="8096aa96-6592-4c49-8ded-a82283de4ab1" providerId="ADAL" clId="{A9922C20-C5C6-454B-AAC3-41750D3B118C}" dt="2023-07-05T14:58:30.955" v="4704"/>
          <ac:graphicFrameMkLst>
            <pc:docMk/>
            <pc:sldMk cId="3362345327" sldId="271"/>
            <ac:graphicFrameMk id="2" creationId="{22CEF54F-C2B9-C0A3-9BBD-46C754C7BFDD}"/>
          </ac:graphicFrameMkLst>
        </pc:graphicFrameChg>
        <pc:picChg chg="add mod">
          <ac:chgData name="Frederick Van der Ploeg" userId="8096aa96-6592-4c49-8ded-a82283de4ab1" providerId="ADAL" clId="{A9922C20-C5C6-454B-AAC3-41750D3B118C}" dt="2023-07-05T15:39:38.167" v="5037" actId="14100"/>
          <ac:picMkLst>
            <pc:docMk/>
            <pc:sldMk cId="3362345327" sldId="271"/>
            <ac:picMk id="1026" creationId="{AAB3084D-3E04-D705-9913-3886C042715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C5950-B058-5F6F-33A6-F36E017811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554B4C-CEB7-5536-AD6F-8E994FE74F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232413-A9F4-5082-B0C6-599E093EC0A7}"/>
              </a:ext>
            </a:extLst>
          </p:cNvPr>
          <p:cNvSpPr>
            <a:spLocks noGrp="1"/>
          </p:cNvSpPr>
          <p:nvPr>
            <p:ph type="dt" sz="half" idx="10"/>
          </p:nvPr>
        </p:nvSpPr>
        <p:spPr/>
        <p:txBody>
          <a:bodyPr/>
          <a:lstStyle/>
          <a:p>
            <a:fld id="{CDA63606-4FB1-4AC1-BC61-7C0065C4B0BB}" type="datetimeFigureOut">
              <a:rPr lang="en-GB" smtClean="0"/>
              <a:t>05/07/2023</a:t>
            </a:fld>
            <a:endParaRPr lang="en-GB"/>
          </a:p>
        </p:txBody>
      </p:sp>
      <p:sp>
        <p:nvSpPr>
          <p:cNvPr id="5" name="Footer Placeholder 4">
            <a:extLst>
              <a:ext uri="{FF2B5EF4-FFF2-40B4-BE49-F238E27FC236}">
                <a16:creationId xmlns:a16="http://schemas.microsoft.com/office/drawing/2014/main" id="{58D0C559-AA5C-B8DE-3477-F6A7440EBA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21B93D-4A25-7FFD-DF11-729EF098A8A1}"/>
              </a:ext>
            </a:extLst>
          </p:cNvPr>
          <p:cNvSpPr>
            <a:spLocks noGrp="1"/>
          </p:cNvSpPr>
          <p:nvPr>
            <p:ph type="sldNum" sz="quarter" idx="12"/>
          </p:nvPr>
        </p:nvSpPr>
        <p:spPr/>
        <p:txBody>
          <a:bodyPr/>
          <a:lstStyle/>
          <a:p>
            <a:fld id="{7556628A-F5D7-48AD-A222-0F719753C864}" type="slidenum">
              <a:rPr lang="en-GB" smtClean="0"/>
              <a:t>‹#›</a:t>
            </a:fld>
            <a:endParaRPr lang="en-GB"/>
          </a:p>
        </p:txBody>
      </p:sp>
    </p:spTree>
    <p:extLst>
      <p:ext uri="{BB962C8B-B14F-4D97-AF65-F5344CB8AC3E}">
        <p14:creationId xmlns:p14="http://schemas.microsoft.com/office/powerpoint/2010/main" val="4166131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9812C-5D69-97FD-E39C-B12CE304713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D32F1B-F1E6-67E6-70BB-29CAB5E2C9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9FD5B7-600C-397C-A0D9-DEBD3723E6BE}"/>
              </a:ext>
            </a:extLst>
          </p:cNvPr>
          <p:cNvSpPr>
            <a:spLocks noGrp="1"/>
          </p:cNvSpPr>
          <p:nvPr>
            <p:ph type="dt" sz="half" idx="10"/>
          </p:nvPr>
        </p:nvSpPr>
        <p:spPr/>
        <p:txBody>
          <a:bodyPr/>
          <a:lstStyle/>
          <a:p>
            <a:fld id="{CDA63606-4FB1-4AC1-BC61-7C0065C4B0BB}" type="datetimeFigureOut">
              <a:rPr lang="en-GB" smtClean="0"/>
              <a:t>05/07/2023</a:t>
            </a:fld>
            <a:endParaRPr lang="en-GB"/>
          </a:p>
        </p:txBody>
      </p:sp>
      <p:sp>
        <p:nvSpPr>
          <p:cNvPr id="5" name="Footer Placeholder 4">
            <a:extLst>
              <a:ext uri="{FF2B5EF4-FFF2-40B4-BE49-F238E27FC236}">
                <a16:creationId xmlns:a16="http://schemas.microsoft.com/office/drawing/2014/main" id="{AF291420-8AF4-A1F6-9716-EC6097E5A4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F4EADF-2BD7-35B0-15CF-080E4C498C82}"/>
              </a:ext>
            </a:extLst>
          </p:cNvPr>
          <p:cNvSpPr>
            <a:spLocks noGrp="1"/>
          </p:cNvSpPr>
          <p:nvPr>
            <p:ph type="sldNum" sz="quarter" idx="12"/>
          </p:nvPr>
        </p:nvSpPr>
        <p:spPr/>
        <p:txBody>
          <a:bodyPr/>
          <a:lstStyle/>
          <a:p>
            <a:fld id="{7556628A-F5D7-48AD-A222-0F719753C864}" type="slidenum">
              <a:rPr lang="en-GB" smtClean="0"/>
              <a:t>‹#›</a:t>
            </a:fld>
            <a:endParaRPr lang="en-GB"/>
          </a:p>
        </p:txBody>
      </p:sp>
    </p:spTree>
    <p:extLst>
      <p:ext uri="{BB962C8B-B14F-4D97-AF65-F5344CB8AC3E}">
        <p14:creationId xmlns:p14="http://schemas.microsoft.com/office/powerpoint/2010/main" val="292770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5C731E-5CE1-23AF-A302-279514CCAE5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ED1EC0-BF5B-E448-95BC-FABF840580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6A7DA1-8ABD-31E5-158B-AEEEC5F54DC1}"/>
              </a:ext>
            </a:extLst>
          </p:cNvPr>
          <p:cNvSpPr>
            <a:spLocks noGrp="1"/>
          </p:cNvSpPr>
          <p:nvPr>
            <p:ph type="dt" sz="half" idx="10"/>
          </p:nvPr>
        </p:nvSpPr>
        <p:spPr/>
        <p:txBody>
          <a:bodyPr/>
          <a:lstStyle/>
          <a:p>
            <a:fld id="{CDA63606-4FB1-4AC1-BC61-7C0065C4B0BB}" type="datetimeFigureOut">
              <a:rPr lang="en-GB" smtClean="0"/>
              <a:t>05/07/2023</a:t>
            </a:fld>
            <a:endParaRPr lang="en-GB"/>
          </a:p>
        </p:txBody>
      </p:sp>
      <p:sp>
        <p:nvSpPr>
          <p:cNvPr id="5" name="Footer Placeholder 4">
            <a:extLst>
              <a:ext uri="{FF2B5EF4-FFF2-40B4-BE49-F238E27FC236}">
                <a16:creationId xmlns:a16="http://schemas.microsoft.com/office/drawing/2014/main" id="{545CDC78-DF40-BCA3-4299-1E72A8EE4B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C3340A-E1CD-5621-2EE5-B76E78F52AC8}"/>
              </a:ext>
            </a:extLst>
          </p:cNvPr>
          <p:cNvSpPr>
            <a:spLocks noGrp="1"/>
          </p:cNvSpPr>
          <p:nvPr>
            <p:ph type="sldNum" sz="quarter" idx="12"/>
          </p:nvPr>
        </p:nvSpPr>
        <p:spPr/>
        <p:txBody>
          <a:bodyPr/>
          <a:lstStyle/>
          <a:p>
            <a:fld id="{7556628A-F5D7-48AD-A222-0F719753C864}" type="slidenum">
              <a:rPr lang="en-GB" smtClean="0"/>
              <a:t>‹#›</a:t>
            </a:fld>
            <a:endParaRPr lang="en-GB"/>
          </a:p>
        </p:txBody>
      </p:sp>
    </p:spTree>
    <p:extLst>
      <p:ext uri="{BB962C8B-B14F-4D97-AF65-F5344CB8AC3E}">
        <p14:creationId xmlns:p14="http://schemas.microsoft.com/office/powerpoint/2010/main" val="3814201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E9F52-0B30-F4C4-D55E-5FC2C04326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E8D1E7-69FD-E964-E820-5BE717C804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CA2616-AF9C-DC1F-F3B3-776838BBA1B8}"/>
              </a:ext>
            </a:extLst>
          </p:cNvPr>
          <p:cNvSpPr>
            <a:spLocks noGrp="1"/>
          </p:cNvSpPr>
          <p:nvPr>
            <p:ph type="dt" sz="half" idx="10"/>
          </p:nvPr>
        </p:nvSpPr>
        <p:spPr/>
        <p:txBody>
          <a:bodyPr/>
          <a:lstStyle/>
          <a:p>
            <a:fld id="{CDA63606-4FB1-4AC1-BC61-7C0065C4B0BB}" type="datetimeFigureOut">
              <a:rPr lang="en-GB" smtClean="0"/>
              <a:t>05/07/2023</a:t>
            </a:fld>
            <a:endParaRPr lang="en-GB"/>
          </a:p>
        </p:txBody>
      </p:sp>
      <p:sp>
        <p:nvSpPr>
          <p:cNvPr id="5" name="Footer Placeholder 4">
            <a:extLst>
              <a:ext uri="{FF2B5EF4-FFF2-40B4-BE49-F238E27FC236}">
                <a16:creationId xmlns:a16="http://schemas.microsoft.com/office/drawing/2014/main" id="{CFAE2558-BA78-F392-623A-DE1B181FAD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B9A110-CA1B-79D8-66A2-F6F1BC3464FC}"/>
              </a:ext>
            </a:extLst>
          </p:cNvPr>
          <p:cNvSpPr>
            <a:spLocks noGrp="1"/>
          </p:cNvSpPr>
          <p:nvPr>
            <p:ph type="sldNum" sz="quarter" idx="12"/>
          </p:nvPr>
        </p:nvSpPr>
        <p:spPr/>
        <p:txBody>
          <a:bodyPr/>
          <a:lstStyle/>
          <a:p>
            <a:fld id="{7556628A-F5D7-48AD-A222-0F719753C864}" type="slidenum">
              <a:rPr lang="en-GB" smtClean="0"/>
              <a:t>‹#›</a:t>
            </a:fld>
            <a:endParaRPr lang="en-GB"/>
          </a:p>
        </p:txBody>
      </p:sp>
    </p:spTree>
    <p:extLst>
      <p:ext uri="{BB962C8B-B14F-4D97-AF65-F5344CB8AC3E}">
        <p14:creationId xmlns:p14="http://schemas.microsoft.com/office/powerpoint/2010/main" val="2879593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8ED28-0459-18BF-1241-8D25EC1013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1C7449B-B898-1CE3-B6C1-5653B4D709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00F1F9-645C-8CC4-EF50-8678C9D6BE90}"/>
              </a:ext>
            </a:extLst>
          </p:cNvPr>
          <p:cNvSpPr>
            <a:spLocks noGrp="1"/>
          </p:cNvSpPr>
          <p:nvPr>
            <p:ph type="dt" sz="half" idx="10"/>
          </p:nvPr>
        </p:nvSpPr>
        <p:spPr/>
        <p:txBody>
          <a:bodyPr/>
          <a:lstStyle/>
          <a:p>
            <a:fld id="{CDA63606-4FB1-4AC1-BC61-7C0065C4B0BB}" type="datetimeFigureOut">
              <a:rPr lang="en-GB" smtClean="0"/>
              <a:t>05/07/2023</a:t>
            </a:fld>
            <a:endParaRPr lang="en-GB"/>
          </a:p>
        </p:txBody>
      </p:sp>
      <p:sp>
        <p:nvSpPr>
          <p:cNvPr id="5" name="Footer Placeholder 4">
            <a:extLst>
              <a:ext uri="{FF2B5EF4-FFF2-40B4-BE49-F238E27FC236}">
                <a16:creationId xmlns:a16="http://schemas.microsoft.com/office/drawing/2014/main" id="{1A9CA810-1B45-CA37-7165-547E91C729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E80A6E-FCAF-5F07-E772-924BB4358170}"/>
              </a:ext>
            </a:extLst>
          </p:cNvPr>
          <p:cNvSpPr>
            <a:spLocks noGrp="1"/>
          </p:cNvSpPr>
          <p:nvPr>
            <p:ph type="sldNum" sz="quarter" idx="12"/>
          </p:nvPr>
        </p:nvSpPr>
        <p:spPr/>
        <p:txBody>
          <a:bodyPr/>
          <a:lstStyle/>
          <a:p>
            <a:fld id="{7556628A-F5D7-48AD-A222-0F719753C864}" type="slidenum">
              <a:rPr lang="en-GB" smtClean="0"/>
              <a:t>‹#›</a:t>
            </a:fld>
            <a:endParaRPr lang="en-GB"/>
          </a:p>
        </p:txBody>
      </p:sp>
    </p:spTree>
    <p:extLst>
      <p:ext uri="{BB962C8B-B14F-4D97-AF65-F5344CB8AC3E}">
        <p14:creationId xmlns:p14="http://schemas.microsoft.com/office/powerpoint/2010/main" val="386875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0BD10-9C5B-984A-AA88-92FB7488A3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40FDF9-A7EF-0591-0A9C-D59AEF1B6A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915540C-1CA1-A81A-A691-71C0C0EC67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67D2DC-24E4-22C0-8934-9FC0A041BEFF}"/>
              </a:ext>
            </a:extLst>
          </p:cNvPr>
          <p:cNvSpPr>
            <a:spLocks noGrp="1"/>
          </p:cNvSpPr>
          <p:nvPr>
            <p:ph type="dt" sz="half" idx="10"/>
          </p:nvPr>
        </p:nvSpPr>
        <p:spPr/>
        <p:txBody>
          <a:bodyPr/>
          <a:lstStyle/>
          <a:p>
            <a:fld id="{CDA63606-4FB1-4AC1-BC61-7C0065C4B0BB}" type="datetimeFigureOut">
              <a:rPr lang="en-GB" smtClean="0"/>
              <a:t>05/07/2023</a:t>
            </a:fld>
            <a:endParaRPr lang="en-GB"/>
          </a:p>
        </p:txBody>
      </p:sp>
      <p:sp>
        <p:nvSpPr>
          <p:cNvPr id="6" name="Footer Placeholder 5">
            <a:extLst>
              <a:ext uri="{FF2B5EF4-FFF2-40B4-BE49-F238E27FC236}">
                <a16:creationId xmlns:a16="http://schemas.microsoft.com/office/drawing/2014/main" id="{808937C4-F915-32CE-83D0-E645F239BA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18B540-838E-6F54-F2B1-A8CBC12E1E74}"/>
              </a:ext>
            </a:extLst>
          </p:cNvPr>
          <p:cNvSpPr>
            <a:spLocks noGrp="1"/>
          </p:cNvSpPr>
          <p:nvPr>
            <p:ph type="sldNum" sz="quarter" idx="12"/>
          </p:nvPr>
        </p:nvSpPr>
        <p:spPr/>
        <p:txBody>
          <a:bodyPr/>
          <a:lstStyle/>
          <a:p>
            <a:fld id="{7556628A-F5D7-48AD-A222-0F719753C864}" type="slidenum">
              <a:rPr lang="en-GB" smtClean="0"/>
              <a:t>‹#›</a:t>
            </a:fld>
            <a:endParaRPr lang="en-GB"/>
          </a:p>
        </p:txBody>
      </p:sp>
    </p:spTree>
    <p:extLst>
      <p:ext uri="{BB962C8B-B14F-4D97-AF65-F5344CB8AC3E}">
        <p14:creationId xmlns:p14="http://schemas.microsoft.com/office/powerpoint/2010/main" val="329974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66869-DBAB-BA88-23F3-2B357468933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6376DA6-6101-7637-E35E-FBD760F747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1F3344-D484-20F1-5EB5-083F6A9287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172D653-DFE6-70B0-9BB1-0313E65248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059A98-0C27-C517-6A4A-C34264B5F0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0EF112-98AB-B870-09CC-BF7B645141E2}"/>
              </a:ext>
            </a:extLst>
          </p:cNvPr>
          <p:cNvSpPr>
            <a:spLocks noGrp="1"/>
          </p:cNvSpPr>
          <p:nvPr>
            <p:ph type="dt" sz="half" idx="10"/>
          </p:nvPr>
        </p:nvSpPr>
        <p:spPr/>
        <p:txBody>
          <a:bodyPr/>
          <a:lstStyle/>
          <a:p>
            <a:fld id="{CDA63606-4FB1-4AC1-BC61-7C0065C4B0BB}" type="datetimeFigureOut">
              <a:rPr lang="en-GB" smtClean="0"/>
              <a:t>05/07/2023</a:t>
            </a:fld>
            <a:endParaRPr lang="en-GB"/>
          </a:p>
        </p:txBody>
      </p:sp>
      <p:sp>
        <p:nvSpPr>
          <p:cNvPr id="8" name="Footer Placeholder 7">
            <a:extLst>
              <a:ext uri="{FF2B5EF4-FFF2-40B4-BE49-F238E27FC236}">
                <a16:creationId xmlns:a16="http://schemas.microsoft.com/office/drawing/2014/main" id="{766A435D-7454-DC92-A9A4-F89EA620AD2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56A6B4E-D317-BF10-012B-D8DC84EF330E}"/>
              </a:ext>
            </a:extLst>
          </p:cNvPr>
          <p:cNvSpPr>
            <a:spLocks noGrp="1"/>
          </p:cNvSpPr>
          <p:nvPr>
            <p:ph type="sldNum" sz="quarter" idx="12"/>
          </p:nvPr>
        </p:nvSpPr>
        <p:spPr/>
        <p:txBody>
          <a:bodyPr/>
          <a:lstStyle/>
          <a:p>
            <a:fld id="{7556628A-F5D7-48AD-A222-0F719753C864}" type="slidenum">
              <a:rPr lang="en-GB" smtClean="0"/>
              <a:t>‹#›</a:t>
            </a:fld>
            <a:endParaRPr lang="en-GB"/>
          </a:p>
        </p:txBody>
      </p:sp>
    </p:spTree>
    <p:extLst>
      <p:ext uri="{BB962C8B-B14F-4D97-AF65-F5344CB8AC3E}">
        <p14:creationId xmlns:p14="http://schemas.microsoft.com/office/powerpoint/2010/main" val="3050048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14BFE-8566-6F20-2D09-21E8FB2F469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26A8CFE-424C-C3E1-649C-6581ED31E897}"/>
              </a:ext>
            </a:extLst>
          </p:cNvPr>
          <p:cNvSpPr>
            <a:spLocks noGrp="1"/>
          </p:cNvSpPr>
          <p:nvPr>
            <p:ph type="dt" sz="half" idx="10"/>
          </p:nvPr>
        </p:nvSpPr>
        <p:spPr/>
        <p:txBody>
          <a:bodyPr/>
          <a:lstStyle/>
          <a:p>
            <a:fld id="{CDA63606-4FB1-4AC1-BC61-7C0065C4B0BB}" type="datetimeFigureOut">
              <a:rPr lang="en-GB" smtClean="0"/>
              <a:t>05/07/2023</a:t>
            </a:fld>
            <a:endParaRPr lang="en-GB"/>
          </a:p>
        </p:txBody>
      </p:sp>
      <p:sp>
        <p:nvSpPr>
          <p:cNvPr id="4" name="Footer Placeholder 3">
            <a:extLst>
              <a:ext uri="{FF2B5EF4-FFF2-40B4-BE49-F238E27FC236}">
                <a16:creationId xmlns:a16="http://schemas.microsoft.com/office/drawing/2014/main" id="{19FFDFDA-A02B-F45F-37D5-F622B6E2B4C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80C2282-A6BF-F7A9-2B45-614417217348}"/>
              </a:ext>
            </a:extLst>
          </p:cNvPr>
          <p:cNvSpPr>
            <a:spLocks noGrp="1"/>
          </p:cNvSpPr>
          <p:nvPr>
            <p:ph type="sldNum" sz="quarter" idx="12"/>
          </p:nvPr>
        </p:nvSpPr>
        <p:spPr/>
        <p:txBody>
          <a:bodyPr/>
          <a:lstStyle/>
          <a:p>
            <a:fld id="{7556628A-F5D7-48AD-A222-0F719753C864}" type="slidenum">
              <a:rPr lang="en-GB" smtClean="0"/>
              <a:t>‹#›</a:t>
            </a:fld>
            <a:endParaRPr lang="en-GB"/>
          </a:p>
        </p:txBody>
      </p:sp>
    </p:spTree>
    <p:extLst>
      <p:ext uri="{BB962C8B-B14F-4D97-AF65-F5344CB8AC3E}">
        <p14:creationId xmlns:p14="http://schemas.microsoft.com/office/powerpoint/2010/main" val="144674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51DBDB-F4B6-12E4-364B-C9E03B2BA0E2}"/>
              </a:ext>
            </a:extLst>
          </p:cNvPr>
          <p:cNvSpPr>
            <a:spLocks noGrp="1"/>
          </p:cNvSpPr>
          <p:nvPr>
            <p:ph type="dt" sz="half" idx="10"/>
          </p:nvPr>
        </p:nvSpPr>
        <p:spPr/>
        <p:txBody>
          <a:bodyPr/>
          <a:lstStyle/>
          <a:p>
            <a:fld id="{CDA63606-4FB1-4AC1-BC61-7C0065C4B0BB}" type="datetimeFigureOut">
              <a:rPr lang="en-GB" smtClean="0"/>
              <a:t>05/07/2023</a:t>
            </a:fld>
            <a:endParaRPr lang="en-GB"/>
          </a:p>
        </p:txBody>
      </p:sp>
      <p:sp>
        <p:nvSpPr>
          <p:cNvPr id="3" name="Footer Placeholder 2">
            <a:extLst>
              <a:ext uri="{FF2B5EF4-FFF2-40B4-BE49-F238E27FC236}">
                <a16:creationId xmlns:a16="http://schemas.microsoft.com/office/drawing/2014/main" id="{C057BA5A-7CCA-627F-4102-B7534146933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ABB6A09-0BE2-19BF-9490-60DA05D10A95}"/>
              </a:ext>
            </a:extLst>
          </p:cNvPr>
          <p:cNvSpPr>
            <a:spLocks noGrp="1"/>
          </p:cNvSpPr>
          <p:nvPr>
            <p:ph type="sldNum" sz="quarter" idx="12"/>
          </p:nvPr>
        </p:nvSpPr>
        <p:spPr/>
        <p:txBody>
          <a:bodyPr/>
          <a:lstStyle/>
          <a:p>
            <a:fld id="{7556628A-F5D7-48AD-A222-0F719753C864}" type="slidenum">
              <a:rPr lang="en-GB" smtClean="0"/>
              <a:t>‹#›</a:t>
            </a:fld>
            <a:endParaRPr lang="en-GB"/>
          </a:p>
        </p:txBody>
      </p:sp>
    </p:spTree>
    <p:extLst>
      <p:ext uri="{BB962C8B-B14F-4D97-AF65-F5344CB8AC3E}">
        <p14:creationId xmlns:p14="http://schemas.microsoft.com/office/powerpoint/2010/main" val="2485152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849D7-B67F-84B6-B758-70291A76BE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CF37026-0B17-A8BA-F1BD-333D0692DE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4A78961-743A-6D2F-78E7-402A073DB7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0241B0-B749-A55B-DC1E-265DCA78BEF5}"/>
              </a:ext>
            </a:extLst>
          </p:cNvPr>
          <p:cNvSpPr>
            <a:spLocks noGrp="1"/>
          </p:cNvSpPr>
          <p:nvPr>
            <p:ph type="dt" sz="half" idx="10"/>
          </p:nvPr>
        </p:nvSpPr>
        <p:spPr/>
        <p:txBody>
          <a:bodyPr/>
          <a:lstStyle/>
          <a:p>
            <a:fld id="{CDA63606-4FB1-4AC1-BC61-7C0065C4B0BB}" type="datetimeFigureOut">
              <a:rPr lang="en-GB" smtClean="0"/>
              <a:t>05/07/2023</a:t>
            </a:fld>
            <a:endParaRPr lang="en-GB"/>
          </a:p>
        </p:txBody>
      </p:sp>
      <p:sp>
        <p:nvSpPr>
          <p:cNvPr id="6" name="Footer Placeholder 5">
            <a:extLst>
              <a:ext uri="{FF2B5EF4-FFF2-40B4-BE49-F238E27FC236}">
                <a16:creationId xmlns:a16="http://schemas.microsoft.com/office/drawing/2014/main" id="{53466724-9A39-A91D-13B8-D8E9D968CD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49B083-4060-DD8E-0CC1-5A9473E2DCC0}"/>
              </a:ext>
            </a:extLst>
          </p:cNvPr>
          <p:cNvSpPr>
            <a:spLocks noGrp="1"/>
          </p:cNvSpPr>
          <p:nvPr>
            <p:ph type="sldNum" sz="quarter" idx="12"/>
          </p:nvPr>
        </p:nvSpPr>
        <p:spPr/>
        <p:txBody>
          <a:bodyPr/>
          <a:lstStyle/>
          <a:p>
            <a:fld id="{7556628A-F5D7-48AD-A222-0F719753C864}" type="slidenum">
              <a:rPr lang="en-GB" smtClean="0"/>
              <a:t>‹#›</a:t>
            </a:fld>
            <a:endParaRPr lang="en-GB"/>
          </a:p>
        </p:txBody>
      </p:sp>
    </p:spTree>
    <p:extLst>
      <p:ext uri="{BB962C8B-B14F-4D97-AF65-F5344CB8AC3E}">
        <p14:creationId xmlns:p14="http://schemas.microsoft.com/office/powerpoint/2010/main" val="713096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087C9-3A7D-DA13-B002-621922E009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6B47737-504A-9C22-7893-54412F63C2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D33DF83-CBF9-EF2D-50CD-FE8235E91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9D4C84-F07C-116C-FF47-C4C059446CF6}"/>
              </a:ext>
            </a:extLst>
          </p:cNvPr>
          <p:cNvSpPr>
            <a:spLocks noGrp="1"/>
          </p:cNvSpPr>
          <p:nvPr>
            <p:ph type="dt" sz="half" idx="10"/>
          </p:nvPr>
        </p:nvSpPr>
        <p:spPr/>
        <p:txBody>
          <a:bodyPr/>
          <a:lstStyle/>
          <a:p>
            <a:fld id="{CDA63606-4FB1-4AC1-BC61-7C0065C4B0BB}" type="datetimeFigureOut">
              <a:rPr lang="en-GB" smtClean="0"/>
              <a:t>05/07/2023</a:t>
            </a:fld>
            <a:endParaRPr lang="en-GB"/>
          </a:p>
        </p:txBody>
      </p:sp>
      <p:sp>
        <p:nvSpPr>
          <p:cNvPr id="6" name="Footer Placeholder 5">
            <a:extLst>
              <a:ext uri="{FF2B5EF4-FFF2-40B4-BE49-F238E27FC236}">
                <a16:creationId xmlns:a16="http://schemas.microsoft.com/office/drawing/2014/main" id="{F2CE8430-2A02-EDB6-17BF-001B4E228F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E6E5A7-6C57-5C6A-E67F-8B83AFEF9F79}"/>
              </a:ext>
            </a:extLst>
          </p:cNvPr>
          <p:cNvSpPr>
            <a:spLocks noGrp="1"/>
          </p:cNvSpPr>
          <p:nvPr>
            <p:ph type="sldNum" sz="quarter" idx="12"/>
          </p:nvPr>
        </p:nvSpPr>
        <p:spPr/>
        <p:txBody>
          <a:bodyPr/>
          <a:lstStyle/>
          <a:p>
            <a:fld id="{7556628A-F5D7-48AD-A222-0F719753C864}" type="slidenum">
              <a:rPr lang="en-GB" smtClean="0"/>
              <a:t>‹#›</a:t>
            </a:fld>
            <a:endParaRPr lang="en-GB"/>
          </a:p>
        </p:txBody>
      </p:sp>
    </p:spTree>
    <p:extLst>
      <p:ext uri="{BB962C8B-B14F-4D97-AF65-F5344CB8AC3E}">
        <p14:creationId xmlns:p14="http://schemas.microsoft.com/office/powerpoint/2010/main" val="2835255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2B6476-B69B-DBB2-831B-B32412DEF4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2944064-F94C-1E42-CD27-24111C2F47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755789-8225-3194-99A7-EB75076DF8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A63606-4FB1-4AC1-BC61-7C0065C4B0BB}" type="datetimeFigureOut">
              <a:rPr lang="en-GB" smtClean="0"/>
              <a:t>05/07/2023</a:t>
            </a:fld>
            <a:endParaRPr lang="en-GB"/>
          </a:p>
        </p:txBody>
      </p:sp>
      <p:sp>
        <p:nvSpPr>
          <p:cNvPr id="5" name="Footer Placeholder 4">
            <a:extLst>
              <a:ext uri="{FF2B5EF4-FFF2-40B4-BE49-F238E27FC236}">
                <a16:creationId xmlns:a16="http://schemas.microsoft.com/office/drawing/2014/main" id="{05B20C53-194E-17DA-D38B-BFC366CE63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79D617C-D31F-0A86-256B-35937E1EC8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6628A-F5D7-48AD-A222-0F719753C864}" type="slidenum">
              <a:rPr lang="en-GB" smtClean="0"/>
              <a:t>‹#›</a:t>
            </a:fld>
            <a:endParaRPr lang="en-GB"/>
          </a:p>
        </p:txBody>
      </p:sp>
    </p:spTree>
    <p:extLst>
      <p:ext uri="{BB962C8B-B14F-4D97-AF65-F5344CB8AC3E}">
        <p14:creationId xmlns:p14="http://schemas.microsoft.com/office/powerpoint/2010/main" val="3941775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84DDA-B3A4-BF3E-A250-5A3B181B5007}"/>
              </a:ext>
            </a:extLst>
          </p:cNvPr>
          <p:cNvSpPr>
            <a:spLocks noGrp="1"/>
          </p:cNvSpPr>
          <p:nvPr>
            <p:ph type="ctrTitle"/>
          </p:nvPr>
        </p:nvSpPr>
        <p:spPr/>
        <p:txBody>
          <a:bodyPr>
            <a:normAutofit fontScale="90000"/>
          </a:bodyPr>
          <a:lstStyle/>
          <a:p>
            <a:r>
              <a:rPr lang="en-GB" dirty="0"/>
              <a:t>On the new geopolitics of critical materials and the green transition</a:t>
            </a:r>
          </a:p>
        </p:txBody>
      </p:sp>
      <p:sp>
        <p:nvSpPr>
          <p:cNvPr id="3" name="Subtitle 2">
            <a:extLst>
              <a:ext uri="{FF2B5EF4-FFF2-40B4-BE49-F238E27FC236}">
                <a16:creationId xmlns:a16="http://schemas.microsoft.com/office/drawing/2014/main" id="{F8873006-F6D8-792D-D42D-DD8ABB592759}"/>
              </a:ext>
            </a:extLst>
          </p:cNvPr>
          <p:cNvSpPr>
            <a:spLocks noGrp="1"/>
          </p:cNvSpPr>
          <p:nvPr>
            <p:ph type="subTitle" idx="1"/>
          </p:nvPr>
        </p:nvSpPr>
        <p:spPr>
          <a:xfrm>
            <a:off x="1607127" y="4276292"/>
            <a:ext cx="9144000" cy="1655762"/>
          </a:xfrm>
        </p:spPr>
        <p:txBody>
          <a:bodyPr>
            <a:normAutofit fontScale="85000" lnSpcReduction="20000"/>
          </a:bodyPr>
          <a:lstStyle/>
          <a:p>
            <a:r>
              <a:rPr lang="en-GB" dirty="0"/>
              <a:t>Chapter 19 in Gollier and Rohner (eds), </a:t>
            </a:r>
            <a:r>
              <a:rPr lang="en-GB" i="1" dirty="0"/>
              <a:t>Peace not Pollution: How Going Green can Tackle Climate Change and Toxic Politics</a:t>
            </a:r>
            <a:r>
              <a:rPr lang="en-GB" dirty="0"/>
              <a:t>, CEPR e-book, July 2023</a:t>
            </a:r>
          </a:p>
          <a:p>
            <a:endParaRPr lang="en-GB" dirty="0"/>
          </a:p>
          <a:p>
            <a:r>
              <a:rPr lang="en-GB" dirty="0"/>
              <a:t>Rabah Arezki (CRNS, Harvard, CEPR)</a:t>
            </a:r>
          </a:p>
          <a:p>
            <a:r>
              <a:rPr lang="en-GB" dirty="0"/>
              <a:t>Rick van der Ploeg (Oxford, CEPR)</a:t>
            </a:r>
          </a:p>
        </p:txBody>
      </p:sp>
    </p:spTree>
    <p:extLst>
      <p:ext uri="{BB962C8B-B14F-4D97-AF65-F5344CB8AC3E}">
        <p14:creationId xmlns:p14="http://schemas.microsoft.com/office/powerpoint/2010/main" val="248746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E012BCA-2E07-90A9-F0F5-4D828C9A4387}"/>
              </a:ext>
            </a:extLst>
          </p:cNvPr>
          <p:cNvPicPr>
            <a:picLocks noChangeAspect="1"/>
          </p:cNvPicPr>
          <p:nvPr/>
        </p:nvPicPr>
        <p:blipFill>
          <a:blip r:embed="rId2"/>
          <a:stretch>
            <a:fillRect/>
          </a:stretch>
        </p:blipFill>
        <p:spPr>
          <a:xfrm>
            <a:off x="2207172" y="977461"/>
            <a:ext cx="7078718" cy="5249917"/>
          </a:xfrm>
          <a:prstGeom prst="rect">
            <a:avLst/>
          </a:prstGeom>
        </p:spPr>
      </p:pic>
    </p:spTree>
    <p:extLst>
      <p:ext uri="{BB962C8B-B14F-4D97-AF65-F5344CB8AC3E}">
        <p14:creationId xmlns:p14="http://schemas.microsoft.com/office/powerpoint/2010/main" val="2394214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C528C-0EE6-6432-E571-0F24255FB7D6}"/>
              </a:ext>
            </a:extLst>
          </p:cNvPr>
          <p:cNvSpPr>
            <a:spLocks noGrp="1"/>
          </p:cNvSpPr>
          <p:nvPr>
            <p:ph type="title"/>
          </p:nvPr>
        </p:nvSpPr>
        <p:spPr/>
        <p:txBody>
          <a:bodyPr/>
          <a:lstStyle/>
          <a:p>
            <a:r>
              <a:rPr lang="en-GB" dirty="0"/>
              <a:t>Shifting Geopolitics between Major Blocks and Rest of the World</a:t>
            </a:r>
          </a:p>
        </p:txBody>
      </p:sp>
      <p:sp>
        <p:nvSpPr>
          <p:cNvPr id="3" name="Content Placeholder 2">
            <a:extLst>
              <a:ext uri="{FF2B5EF4-FFF2-40B4-BE49-F238E27FC236}">
                <a16:creationId xmlns:a16="http://schemas.microsoft.com/office/drawing/2014/main" id="{1B9DABAE-D3CF-0381-3B54-99788350EF32}"/>
              </a:ext>
            </a:extLst>
          </p:cNvPr>
          <p:cNvSpPr>
            <a:spLocks noGrp="1"/>
          </p:cNvSpPr>
          <p:nvPr>
            <p:ph idx="1"/>
          </p:nvPr>
        </p:nvSpPr>
        <p:spPr>
          <a:xfrm>
            <a:off x="838200" y="1825625"/>
            <a:ext cx="10639098" cy="4667250"/>
          </a:xfrm>
        </p:spPr>
        <p:txBody>
          <a:bodyPr>
            <a:normAutofit lnSpcReduction="10000"/>
          </a:bodyPr>
          <a:lstStyle/>
          <a:p>
            <a:r>
              <a:rPr lang="en-GB" dirty="0"/>
              <a:t>Ramping up of mining will lead to greenhouse gas emissions and irreversible pollution and will use up scarce water supplies</a:t>
            </a:r>
          </a:p>
          <a:p>
            <a:r>
              <a:rPr lang="en-GB" dirty="0"/>
              <a:t>When labour standards are weak, working conditions will be harsh and child labour rampant</a:t>
            </a:r>
          </a:p>
          <a:p>
            <a:r>
              <a:rPr lang="en-GB" dirty="0"/>
              <a:t>Cf. competition among 19</a:t>
            </a:r>
            <a:r>
              <a:rPr lang="en-GB" baseline="30000" dirty="0"/>
              <a:t>th</a:t>
            </a:r>
            <a:r>
              <a:rPr lang="en-GB" dirty="0"/>
              <a:t> century European empires for copper, tin, rubber, timber, diamond and gold</a:t>
            </a:r>
          </a:p>
          <a:p>
            <a:r>
              <a:rPr lang="en-GB" dirty="0"/>
              <a:t>War for critical materials might slow down or reverse democratization in developing countries (think of “resource curse” from new geopolitical rents, need for “materials tax”?)</a:t>
            </a:r>
          </a:p>
          <a:p>
            <a:r>
              <a:rPr lang="en-GB" dirty="0"/>
              <a:t>E.g.: DRC is courted by both China and the US despite poor track record in governance and human right abuses</a:t>
            </a:r>
          </a:p>
        </p:txBody>
      </p:sp>
    </p:spTree>
    <p:extLst>
      <p:ext uri="{BB962C8B-B14F-4D97-AF65-F5344CB8AC3E}">
        <p14:creationId xmlns:p14="http://schemas.microsoft.com/office/powerpoint/2010/main" val="2672514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B8E88-8F62-1776-6B10-8B9F04B33BFE}"/>
              </a:ext>
            </a:extLst>
          </p:cNvPr>
          <p:cNvSpPr>
            <a:spLocks noGrp="1"/>
          </p:cNvSpPr>
          <p:nvPr>
            <p:ph type="title"/>
          </p:nvPr>
        </p:nvSpPr>
        <p:spPr>
          <a:xfrm>
            <a:off x="838200" y="0"/>
            <a:ext cx="10515600" cy="1325563"/>
          </a:xfrm>
        </p:spPr>
        <p:txBody>
          <a:bodyPr/>
          <a:lstStyle/>
          <a:p>
            <a:r>
              <a:rPr lang="en-GB" dirty="0"/>
              <a:t>Getting Governance of Critical Materials Right</a:t>
            </a:r>
          </a:p>
        </p:txBody>
      </p:sp>
      <p:sp>
        <p:nvSpPr>
          <p:cNvPr id="3" name="Content Placeholder 2">
            <a:extLst>
              <a:ext uri="{FF2B5EF4-FFF2-40B4-BE49-F238E27FC236}">
                <a16:creationId xmlns:a16="http://schemas.microsoft.com/office/drawing/2014/main" id="{B607139D-1A8D-2EAA-1B98-FD183DA59A6B}"/>
              </a:ext>
            </a:extLst>
          </p:cNvPr>
          <p:cNvSpPr>
            <a:spLocks noGrp="1"/>
          </p:cNvSpPr>
          <p:nvPr>
            <p:ph idx="1"/>
          </p:nvPr>
        </p:nvSpPr>
        <p:spPr>
          <a:xfrm>
            <a:off x="458030" y="953097"/>
            <a:ext cx="11429999" cy="4351338"/>
          </a:xfrm>
        </p:spPr>
        <p:txBody>
          <a:bodyPr>
            <a:noAutofit/>
          </a:bodyPr>
          <a:lstStyle/>
          <a:p>
            <a:pPr marL="342900" lvl="0" indent="-342900" algn="just">
              <a:lnSpc>
                <a:spcPct val="140000"/>
              </a:lnSpc>
              <a:spcBef>
                <a:spcPts val="0"/>
              </a:spcBef>
              <a:spcAft>
                <a:spcPts val="600"/>
              </a:spcAft>
              <a:buFont typeface="Symbol" panose="05050102010706020507" pitchFamily="18" charset="2"/>
              <a:buChar char=""/>
            </a:pPr>
            <a:r>
              <a:rPr lang="en-US" sz="2200" dirty="0">
                <a:ea typeface="Times New Roman" panose="02020603050405020304" pitchFamily="18" charset="0"/>
              </a:rPr>
              <a:t>G</a:t>
            </a:r>
            <a:r>
              <a:rPr lang="en-US" sz="2200" dirty="0">
                <a:effectLst/>
                <a:ea typeface="Times New Roman" panose="02020603050405020304" pitchFamily="18" charset="0"/>
              </a:rPr>
              <a:t>overnance should account for the interdependencies related to peace and stability, global health, environmental and climate issues in a world increasingly organized into blocs</a:t>
            </a:r>
            <a:endParaRPr lang="en-US" sz="2200" dirty="0">
              <a:ea typeface="Times New Roman" panose="02020603050405020304" pitchFamily="18" charset="0"/>
              <a:cs typeface="Times New Roman" panose="02020603050405020304" pitchFamily="18" charset="0"/>
            </a:endParaRPr>
          </a:p>
          <a:p>
            <a:pPr marL="342900" lvl="0" indent="-342900" algn="just">
              <a:lnSpc>
                <a:spcPct val="140000"/>
              </a:lnSpc>
              <a:spcBef>
                <a:spcPts val="0"/>
              </a:spcBef>
              <a:spcAft>
                <a:spcPts val="600"/>
              </a:spcAft>
              <a:buFont typeface="Symbol" panose="05050102010706020507" pitchFamily="18" charset="2"/>
              <a:buChar char=""/>
            </a:pPr>
            <a:r>
              <a:rPr lang="en-US" sz="2200" dirty="0">
                <a:ea typeface="Times New Roman" panose="02020603050405020304" pitchFamily="18" charset="0"/>
                <a:cs typeface="Times New Roman" panose="02020603050405020304" pitchFamily="18" charset="0"/>
              </a:rPr>
              <a:t>T</a:t>
            </a:r>
            <a:r>
              <a:rPr lang="en-US" sz="2200" dirty="0">
                <a:effectLst/>
                <a:ea typeface="Times New Roman" panose="02020603050405020304" pitchFamily="18" charset="0"/>
                <a:cs typeface="Times New Roman" panose="02020603050405020304" pitchFamily="18" charset="0"/>
              </a:rPr>
              <a:t>echnology transfers from advanced to developing economies to provide tools to address threat of climate change and meet climate goals including by moving value chains of critical materials</a:t>
            </a:r>
            <a:endParaRPr lang="en-GB" sz="2200" dirty="0">
              <a:effectLst/>
              <a:ea typeface="Calibri" panose="020F0502020204030204" pitchFamily="34" charset="0"/>
              <a:cs typeface="Times New Roman" panose="02020603050405020304" pitchFamily="18" charset="0"/>
            </a:endParaRPr>
          </a:p>
          <a:p>
            <a:pPr marL="342900" lvl="0" indent="-342900" algn="just">
              <a:lnSpc>
                <a:spcPct val="140000"/>
              </a:lnSpc>
              <a:spcBef>
                <a:spcPts val="0"/>
              </a:spcBef>
              <a:spcAft>
                <a:spcPts val="600"/>
              </a:spcAft>
              <a:buFont typeface="Symbol" panose="05050102010706020507" pitchFamily="18" charset="2"/>
              <a:buChar char=""/>
            </a:pPr>
            <a:r>
              <a:rPr lang="en-US" sz="2200" dirty="0">
                <a:ea typeface="Times New Roman" panose="02020603050405020304" pitchFamily="18" charset="0"/>
                <a:cs typeface="Times New Roman" panose="02020603050405020304" pitchFamily="18" charset="0"/>
              </a:rPr>
              <a:t>A</a:t>
            </a:r>
            <a:r>
              <a:rPr lang="en-US" sz="2200" dirty="0">
                <a:effectLst/>
                <a:ea typeface="Times New Roman" panose="02020603050405020304" pitchFamily="18" charset="0"/>
                <a:cs typeface="Times New Roman" panose="02020603050405020304" pitchFamily="18" charset="0"/>
              </a:rPr>
              <a:t>ccess to international capital markets through, for example, green, nature, or blue bonds instead of opaque resource-backed loans with non-traditional creditors such as China</a:t>
            </a:r>
          </a:p>
          <a:p>
            <a:pPr marL="342900" lvl="0" indent="-342900" algn="just">
              <a:lnSpc>
                <a:spcPct val="140000"/>
              </a:lnSpc>
              <a:spcBef>
                <a:spcPts val="0"/>
              </a:spcBef>
              <a:spcAft>
                <a:spcPts val="600"/>
              </a:spcAft>
              <a:buFont typeface="Symbol" panose="05050102010706020507" pitchFamily="18" charset="2"/>
              <a:buChar char=""/>
            </a:pPr>
            <a:r>
              <a:rPr lang="en-US" sz="2200" dirty="0">
                <a:effectLst/>
                <a:ea typeface="Times New Roman" panose="02020603050405020304" pitchFamily="18" charset="0"/>
                <a:cs typeface="Times New Roman" panose="02020603050405020304" pitchFamily="18" charset="0"/>
              </a:rPr>
              <a:t>E</a:t>
            </a:r>
            <a:r>
              <a:rPr lang="en-US" sz="2200" dirty="0">
                <a:effectLst/>
                <a:ea typeface="Times New Roman" panose="02020603050405020304" pitchFamily="18" charset="0"/>
              </a:rPr>
              <a:t>nsure that foreign direct investment delivers on local content, environmental protection, and jobs to address rising discontent in communities where mining or other extractive industries operate </a:t>
            </a:r>
          </a:p>
          <a:p>
            <a:pPr marL="342900" lvl="0" indent="-342900" algn="just">
              <a:lnSpc>
                <a:spcPct val="140000"/>
              </a:lnSpc>
              <a:spcBef>
                <a:spcPts val="0"/>
              </a:spcBef>
              <a:spcAft>
                <a:spcPts val="600"/>
              </a:spcAft>
              <a:buFont typeface="Symbol" panose="05050102010706020507" pitchFamily="18" charset="2"/>
              <a:buChar char=""/>
            </a:pPr>
            <a:r>
              <a:rPr lang="en-US" sz="2200" dirty="0"/>
              <a:t>Equal distribution of benefits , provide local jobs, avoid toxic politics</a:t>
            </a:r>
          </a:p>
          <a:p>
            <a:pPr marL="342900" lvl="0" indent="-342900" algn="just">
              <a:lnSpc>
                <a:spcPct val="140000"/>
              </a:lnSpc>
              <a:spcBef>
                <a:spcPts val="0"/>
              </a:spcBef>
              <a:spcAft>
                <a:spcPts val="600"/>
              </a:spcAft>
              <a:buFont typeface="Symbol" panose="05050102010706020507" pitchFamily="18" charset="2"/>
              <a:buChar char=""/>
            </a:pPr>
            <a:r>
              <a:rPr lang="en-US" sz="2200" dirty="0"/>
              <a:t>See final chapter by Rohner for political economy and </a:t>
            </a:r>
            <a:r>
              <a:rPr lang="en-US" sz="2200"/>
              <a:t>more phase-out policy </a:t>
            </a:r>
            <a:r>
              <a:rPr lang="en-US" sz="2200" dirty="0"/>
              <a:t>suggestions</a:t>
            </a:r>
            <a:endParaRPr lang="en-GB" sz="2200" dirty="0"/>
          </a:p>
        </p:txBody>
      </p:sp>
    </p:spTree>
    <p:extLst>
      <p:ext uri="{BB962C8B-B14F-4D97-AF65-F5344CB8AC3E}">
        <p14:creationId xmlns:p14="http://schemas.microsoft.com/office/powerpoint/2010/main" val="3376292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78761-F19C-6786-31BE-25D4DA70F7D3}"/>
              </a:ext>
            </a:extLst>
          </p:cNvPr>
          <p:cNvSpPr>
            <a:spLocks noGrp="1"/>
          </p:cNvSpPr>
          <p:nvPr>
            <p:ph type="title"/>
          </p:nvPr>
        </p:nvSpPr>
        <p:spPr>
          <a:xfrm>
            <a:off x="838200" y="0"/>
            <a:ext cx="10515600" cy="1325563"/>
          </a:xfrm>
        </p:spPr>
        <p:txBody>
          <a:bodyPr/>
          <a:lstStyle/>
          <a:p>
            <a:r>
              <a:rPr lang="en-GB" dirty="0"/>
              <a:t>Concluding comments</a:t>
            </a:r>
          </a:p>
        </p:txBody>
      </p:sp>
      <p:sp>
        <p:nvSpPr>
          <p:cNvPr id="3" name="Content Placeholder 2">
            <a:extLst>
              <a:ext uri="{FF2B5EF4-FFF2-40B4-BE49-F238E27FC236}">
                <a16:creationId xmlns:a16="http://schemas.microsoft.com/office/drawing/2014/main" id="{B990633A-BC3D-24C3-2911-28D29FC718D6}"/>
              </a:ext>
            </a:extLst>
          </p:cNvPr>
          <p:cNvSpPr>
            <a:spLocks noGrp="1"/>
          </p:cNvSpPr>
          <p:nvPr>
            <p:ph idx="1"/>
          </p:nvPr>
        </p:nvSpPr>
        <p:spPr>
          <a:xfrm>
            <a:off x="838200" y="886852"/>
            <a:ext cx="10515600" cy="4776511"/>
          </a:xfrm>
        </p:spPr>
        <p:txBody>
          <a:bodyPr>
            <a:noAutofit/>
          </a:bodyPr>
          <a:lstStyle/>
          <a:p>
            <a:pPr>
              <a:lnSpc>
                <a:spcPct val="150000"/>
              </a:lnSpc>
              <a:spcBef>
                <a:spcPts val="0"/>
              </a:spcBef>
              <a:spcAft>
                <a:spcPts val="600"/>
              </a:spcAft>
            </a:pPr>
            <a:r>
              <a:rPr lang="en-GB" sz="2400" kern="0" dirty="0">
                <a:effectLst/>
                <a:latin typeface="Calibri" panose="020F0502020204030204" pitchFamily="34" charset="0"/>
                <a:ea typeface="Calibri" panose="020F0502020204030204" pitchFamily="34" charset="0"/>
              </a:rPr>
              <a:t>We must get governance right to avoid the risk especially for populations in Africa to be left behind in a remake of 19th century power competition which seize critical resources to power the Industrial Revolution of the time</a:t>
            </a:r>
          </a:p>
          <a:p>
            <a:pPr>
              <a:lnSpc>
                <a:spcPct val="150000"/>
              </a:lnSpc>
              <a:spcBef>
                <a:spcPts val="0"/>
              </a:spcBef>
              <a:spcAft>
                <a:spcPts val="600"/>
              </a:spcAft>
            </a:pPr>
            <a:r>
              <a:rPr lang="en-GB" sz="2400" kern="0" dirty="0">
                <a:latin typeface="Calibri" panose="020F0502020204030204" pitchFamily="34" charset="0"/>
                <a:ea typeface="Calibri" panose="020F0502020204030204" pitchFamily="34" charset="0"/>
              </a:rPr>
              <a:t>It </a:t>
            </a:r>
            <a:r>
              <a:rPr lang="en-GB" sz="2400" kern="0" dirty="0">
                <a:effectLst/>
                <a:latin typeface="Calibri" panose="020F0502020204030204" pitchFamily="34" charset="0"/>
                <a:ea typeface="Calibri" panose="020F0502020204030204" pitchFamily="34" charset="0"/>
              </a:rPr>
              <a:t>is incumbent of leaders of the continent to put the right governance in place to balance maximizing foreign investment and maximizing benefit for their citizens </a:t>
            </a:r>
          </a:p>
          <a:p>
            <a:pPr>
              <a:lnSpc>
                <a:spcPct val="150000"/>
              </a:lnSpc>
              <a:spcBef>
                <a:spcPts val="0"/>
              </a:spcBef>
              <a:spcAft>
                <a:spcPts val="600"/>
              </a:spcAft>
            </a:pPr>
            <a:r>
              <a:rPr lang="en-GB" sz="2400" dirty="0">
                <a:effectLst/>
                <a:latin typeface="Calibri" panose="020F0502020204030204" pitchFamily="34" charset="0"/>
                <a:ea typeface="Calibri" panose="020F0502020204030204" pitchFamily="34" charset="0"/>
              </a:rPr>
              <a:t>While there is competition on securing raw materials, the competition is through the value chain and China has thus far concentrated dominant positions throughout that value chain </a:t>
            </a:r>
          </a:p>
          <a:p>
            <a:pPr>
              <a:lnSpc>
                <a:spcPct val="150000"/>
              </a:lnSpc>
              <a:spcBef>
                <a:spcPts val="0"/>
              </a:spcBef>
              <a:spcAft>
                <a:spcPts val="600"/>
              </a:spcAft>
            </a:pPr>
            <a:r>
              <a:rPr lang="en-GB" sz="2400" dirty="0">
                <a:latin typeface="Calibri" panose="020F0502020204030204" pitchFamily="34" charset="0"/>
                <a:ea typeface="Calibri" panose="020F0502020204030204" pitchFamily="34" charset="0"/>
              </a:rPr>
              <a:t>The US, Europe and China in courting </a:t>
            </a:r>
            <a:r>
              <a:rPr lang="en-GB" sz="2400" dirty="0">
                <a:effectLst/>
                <a:latin typeface="Calibri" panose="020F0502020204030204" pitchFamily="34" charset="0"/>
                <a:ea typeface="Calibri" panose="020F0502020204030204" pitchFamily="34" charset="0"/>
              </a:rPr>
              <a:t>mineral-rich countries such as DRC should not turn a blind eye on governance, environmental damage, and human rights</a:t>
            </a:r>
          </a:p>
        </p:txBody>
      </p:sp>
    </p:spTree>
    <p:extLst>
      <p:ext uri="{BB962C8B-B14F-4D97-AF65-F5344CB8AC3E}">
        <p14:creationId xmlns:p14="http://schemas.microsoft.com/office/powerpoint/2010/main" val="3119862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225F6-79D1-46FF-4C03-9C8F4C57612B}"/>
              </a:ext>
            </a:extLst>
          </p:cNvPr>
          <p:cNvSpPr>
            <a:spLocks noGrp="1"/>
          </p:cNvSpPr>
          <p:nvPr>
            <p:ph type="title"/>
          </p:nvPr>
        </p:nvSpPr>
        <p:spPr>
          <a:xfrm>
            <a:off x="838200" y="18616"/>
            <a:ext cx="10515600" cy="1325563"/>
          </a:xfrm>
        </p:spPr>
        <p:txBody>
          <a:bodyPr/>
          <a:lstStyle/>
          <a:p>
            <a:r>
              <a:rPr lang="en-GB" dirty="0"/>
              <a:t>News of Today (5 July 2023)</a:t>
            </a:r>
          </a:p>
        </p:txBody>
      </p:sp>
      <p:sp>
        <p:nvSpPr>
          <p:cNvPr id="3" name="Content Placeholder 2">
            <a:extLst>
              <a:ext uri="{FF2B5EF4-FFF2-40B4-BE49-F238E27FC236}">
                <a16:creationId xmlns:a16="http://schemas.microsoft.com/office/drawing/2014/main" id="{04E7A0E6-E408-4782-B9AD-B9893349AC43}"/>
              </a:ext>
            </a:extLst>
          </p:cNvPr>
          <p:cNvSpPr>
            <a:spLocks noGrp="1"/>
          </p:cNvSpPr>
          <p:nvPr>
            <p:ph idx="1"/>
          </p:nvPr>
        </p:nvSpPr>
        <p:spPr>
          <a:xfrm>
            <a:off x="792881" y="1344179"/>
            <a:ext cx="10606238" cy="5231966"/>
          </a:xfrm>
        </p:spPr>
        <p:txBody>
          <a:bodyPr>
            <a:normAutofit fontScale="92500"/>
          </a:bodyPr>
          <a:lstStyle/>
          <a:p>
            <a:r>
              <a:rPr lang="en-GB" dirty="0"/>
              <a:t>China counters in chips war by capping exports of two earth materials from August onwards, ostensibly to protect national security:</a:t>
            </a:r>
          </a:p>
          <a:p>
            <a:pPr lvl="1"/>
            <a:r>
              <a:rPr lang="en-GB" dirty="0"/>
              <a:t>Gallium (important for production of semiconductors and solar panels; avoids batteries becoming empty too quickly)</a:t>
            </a:r>
          </a:p>
          <a:p>
            <a:pPr lvl="1"/>
            <a:r>
              <a:rPr lang="en-GB" dirty="0"/>
              <a:t>Germanium (used in glass fibre cables and infrared technology, used a lot by defence)</a:t>
            </a:r>
          </a:p>
          <a:p>
            <a:r>
              <a:rPr lang="en-GB" dirty="0"/>
              <a:t>98% produced in China, but can produced as by-product of zinc and coal mining (very dirty)</a:t>
            </a:r>
          </a:p>
          <a:p>
            <a:r>
              <a:rPr lang="en-GB" dirty="0"/>
              <a:t>Nasty geopolitics: what if China limits exports of materials that are very difficult to replace such as lithium</a:t>
            </a:r>
          </a:p>
          <a:p>
            <a:r>
              <a:rPr lang="en-GB" dirty="0"/>
              <a:t>The Netherlands under pressure of the US further limited exports by chip producer ASML</a:t>
            </a:r>
          </a:p>
          <a:p>
            <a:r>
              <a:rPr lang="en-GB" dirty="0"/>
              <a:t>EU (like Japan, South Korea and Taiwan) will need to stockpile </a:t>
            </a:r>
            <a:r>
              <a:rPr lang="en-GB"/>
              <a:t>these metals</a:t>
            </a:r>
            <a:endParaRPr lang="en-GB" dirty="0"/>
          </a:p>
        </p:txBody>
      </p:sp>
    </p:spTree>
    <p:extLst>
      <p:ext uri="{BB962C8B-B14F-4D97-AF65-F5344CB8AC3E}">
        <p14:creationId xmlns:p14="http://schemas.microsoft.com/office/powerpoint/2010/main" val="339928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1065E-6668-4A0A-61C8-B814C2AE21E7}"/>
              </a:ext>
            </a:extLst>
          </p:cNvPr>
          <p:cNvSpPr>
            <a:spLocks noGrp="1"/>
          </p:cNvSpPr>
          <p:nvPr>
            <p:ph type="title"/>
          </p:nvPr>
        </p:nvSpPr>
        <p:spPr/>
        <p:txBody>
          <a:bodyPr/>
          <a:lstStyle/>
          <a:p>
            <a:r>
              <a:rPr lang="en-GB" dirty="0"/>
              <a:t>New Age of National Security</a:t>
            </a:r>
          </a:p>
        </p:txBody>
      </p:sp>
      <p:sp>
        <p:nvSpPr>
          <p:cNvPr id="3" name="Content Placeholder 2">
            <a:extLst>
              <a:ext uri="{FF2B5EF4-FFF2-40B4-BE49-F238E27FC236}">
                <a16:creationId xmlns:a16="http://schemas.microsoft.com/office/drawing/2014/main" id="{919412AC-CECD-DF9D-4B4C-F1F2EC749577}"/>
              </a:ext>
            </a:extLst>
          </p:cNvPr>
          <p:cNvSpPr>
            <a:spLocks noGrp="1"/>
          </p:cNvSpPr>
          <p:nvPr>
            <p:ph idx="1"/>
          </p:nvPr>
        </p:nvSpPr>
        <p:spPr/>
        <p:txBody>
          <a:bodyPr>
            <a:normAutofit lnSpcReduction="10000"/>
          </a:bodyPr>
          <a:lstStyle/>
          <a:p>
            <a:r>
              <a:rPr lang="en-GB" dirty="0"/>
              <a:t>Ukraine was has seen deliberate sabotage of the global economy</a:t>
            </a:r>
          </a:p>
          <a:p>
            <a:r>
              <a:rPr lang="en-GB" dirty="0"/>
              <a:t>Weaponize food and energy supplies</a:t>
            </a:r>
          </a:p>
          <a:p>
            <a:r>
              <a:rPr lang="en-GB" dirty="0"/>
              <a:t>Tensions over Taiwan, dominant in semiconductor manufacturing</a:t>
            </a:r>
          </a:p>
          <a:p>
            <a:r>
              <a:rPr lang="en-GB" dirty="0"/>
              <a:t>Technology tensions between US and China, and now also between EU and China</a:t>
            </a:r>
          </a:p>
          <a:p>
            <a:r>
              <a:rPr lang="en-GB" dirty="0"/>
              <a:t>From dependence on Russia for gas to dependence on China for critical raw materials needed for the green transition</a:t>
            </a:r>
          </a:p>
          <a:p>
            <a:r>
              <a:rPr lang="en-GB" dirty="0"/>
              <a:t>Multipolar world with African countries often voting in UN not alongside EU and US</a:t>
            </a:r>
          </a:p>
          <a:p>
            <a:r>
              <a:rPr lang="en-GB" dirty="0"/>
              <a:t>Economic fragmentation: Yellen talks of “</a:t>
            </a:r>
            <a:r>
              <a:rPr lang="en-GB" dirty="0" err="1"/>
              <a:t>friendshoring</a:t>
            </a:r>
            <a:r>
              <a:rPr lang="en-GB" dirty="0"/>
              <a:t>”</a:t>
            </a:r>
          </a:p>
          <a:p>
            <a:endParaRPr lang="en-GB" dirty="0"/>
          </a:p>
        </p:txBody>
      </p:sp>
    </p:spTree>
    <p:extLst>
      <p:ext uri="{BB962C8B-B14F-4D97-AF65-F5344CB8AC3E}">
        <p14:creationId xmlns:p14="http://schemas.microsoft.com/office/powerpoint/2010/main" val="191066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CF3D6-3AE7-8DDE-960C-914B68530D2F}"/>
              </a:ext>
            </a:extLst>
          </p:cNvPr>
          <p:cNvSpPr>
            <a:spLocks noGrp="1"/>
          </p:cNvSpPr>
          <p:nvPr>
            <p:ph type="title"/>
          </p:nvPr>
        </p:nvSpPr>
        <p:spPr>
          <a:xfrm>
            <a:off x="838200" y="0"/>
            <a:ext cx="10515600" cy="1325563"/>
          </a:xfrm>
        </p:spPr>
        <p:txBody>
          <a:bodyPr/>
          <a:lstStyle/>
          <a:p>
            <a:r>
              <a:rPr lang="en-GB" dirty="0"/>
              <a:t>The Race for Critical Materials</a:t>
            </a:r>
          </a:p>
        </p:txBody>
      </p:sp>
      <p:sp>
        <p:nvSpPr>
          <p:cNvPr id="3" name="Content Placeholder 2">
            <a:extLst>
              <a:ext uri="{FF2B5EF4-FFF2-40B4-BE49-F238E27FC236}">
                <a16:creationId xmlns:a16="http://schemas.microsoft.com/office/drawing/2014/main" id="{2F1FD31C-C86E-3C40-49AE-21C020BB6DBC}"/>
              </a:ext>
            </a:extLst>
          </p:cNvPr>
          <p:cNvSpPr>
            <a:spLocks noGrp="1"/>
          </p:cNvSpPr>
          <p:nvPr>
            <p:ph idx="1"/>
          </p:nvPr>
        </p:nvSpPr>
        <p:spPr>
          <a:xfrm>
            <a:off x="838200" y="1418897"/>
            <a:ext cx="10515600" cy="5073978"/>
          </a:xfrm>
        </p:spPr>
        <p:txBody>
          <a:bodyPr>
            <a:normAutofit/>
          </a:bodyPr>
          <a:lstStyle/>
          <a:p>
            <a:r>
              <a:rPr lang="en-GB" dirty="0"/>
              <a:t>Wind turbines, solar PVs, CSP (concentrated solar power) electricity networks, EVs and nuclear power require copper, lithium, nickel, silicon, cobalt, uranium, etc.</a:t>
            </a:r>
          </a:p>
          <a:p>
            <a:r>
              <a:rPr lang="en-GB" dirty="0"/>
              <a:t>Issues of security of supply: “friend-shoring” and new industrial policies</a:t>
            </a:r>
          </a:p>
          <a:p>
            <a:r>
              <a:rPr lang="en-GB" dirty="0"/>
              <a:t>Risk of frustrating green transition required to meet Paris targets</a:t>
            </a:r>
          </a:p>
          <a:p>
            <a:r>
              <a:rPr lang="en-GB" dirty="0"/>
              <a:t>Need to understand supply chain for critical materials</a:t>
            </a:r>
          </a:p>
          <a:p>
            <a:r>
              <a:rPr lang="en-GB" dirty="0"/>
              <a:t>Demand for critical materials (graphite, nickel, lithium and rare earth materials) will explode</a:t>
            </a:r>
          </a:p>
          <a:p>
            <a:r>
              <a:rPr lang="en-GB" dirty="0"/>
              <a:t>Mineral demand for clean technologies will grow 4 times by 2040, especially for EVs</a:t>
            </a:r>
          </a:p>
          <a:p>
            <a:endParaRPr lang="en-GB" dirty="0"/>
          </a:p>
        </p:txBody>
      </p:sp>
    </p:spTree>
    <p:extLst>
      <p:ext uri="{BB962C8B-B14F-4D97-AF65-F5344CB8AC3E}">
        <p14:creationId xmlns:p14="http://schemas.microsoft.com/office/powerpoint/2010/main" val="759998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E7FEF4B-BBD8-933B-35DF-5E0E4194AEBF}"/>
              </a:ext>
            </a:extLst>
          </p:cNvPr>
          <p:cNvPicPr>
            <a:picLocks noChangeAspect="1"/>
          </p:cNvPicPr>
          <p:nvPr/>
        </p:nvPicPr>
        <p:blipFill>
          <a:blip r:embed="rId2"/>
          <a:stretch>
            <a:fillRect/>
          </a:stretch>
        </p:blipFill>
        <p:spPr>
          <a:xfrm>
            <a:off x="3187582" y="76912"/>
            <a:ext cx="5460762" cy="6665720"/>
          </a:xfrm>
          <a:prstGeom prst="rect">
            <a:avLst/>
          </a:prstGeom>
        </p:spPr>
      </p:pic>
    </p:spTree>
    <p:extLst>
      <p:ext uri="{BB962C8B-B14F-4D97-AF65-F5344CB8AC3E}">
        <p14:creationId xmlns:p14="http://schemas.microsoft.com/office/powerpoint/2010/main" val="3879577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AB3084D-3E04-D705-9913-3886C04271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712" y="0"/>
            <a:ext cx="59772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2345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409D8-A602-2681-D467-A35E1F64314D}"/>
              </a:ext>
            </a:extLst>
          </p:cNvPr>
          <p:cNvSpPr>
            <a:spLocks noGrp="1"/>
          </p:cNvSpPr>
          <p:nvPr>
            <p:ph type="title"/>
          </p:nvPr>
        </p:nvSpPr>
        <p:spPr/>
        <p:txBody>
          <a:bodyPr/>
          <a:lstStyle/>
          <a:p>
            <a:r>
              <a:rPr lang="en-GB" dirty="0"/>
              <a:t>Geography of Critical Materials Production and Processing</a:t>
            </a:r>
          </a:p>
        </p:txBody>
      </p:sp>
      <p:sp>
        <p:nvSpPr>
          <p:cNvPr id="3" name="Content Placeholder 2">
            <a:extLst>
              <a:ext uri="{FF2B5EF4-FFF2-40B4-BE49-F238E27FC236}">
                <a16:creationId xmlns:a16="http://schemas.microsoft.com/office/drawing/2014/main" id="{0EDE4121-D6DB-CE87-CEEC-3921FF509049}"/>
              </a:ext>
            </a:extLst>
          </p:cNvPr>
          <p:cNvSpPr>
            <a:spLocks noGrp="1"/>
          </p:cNvSpPr>
          <p:nvPr>
            <p:ph idx="1"/>
          </p:nvPr>
        </p:nvSpPr>
        <p:spPr>
          <a:xfrm>
            <a:off x="838200" y="1825625"/>
            <a:ext cx="10515600" cy="4527878"/>
          </a:xfrm>
        </p:spPr>
        <p:txBody>
          <a:bodyPr>
            <a:normAutofit fontScale="92500"/>
          </a:bodyPr>
          <a:lstStyle/>
          <a:p>
            <a:r>
              <a:rPr lang="en-GB" dirty="0"/>
              <a:t>Production of critical materials scattered: see figure below</a:t>
            </a:r>
          </a:p>
          <a:p>
            <a:r>
              <a:rPr lang="en-GB" dirty="0"/>
              <a:t>It is prevalent in China, US and EU, who consume more than they produce and thus depend on exporters of raw materials such as Australia, Russia, Kazakhstan, DRC, Mozambique, Chile, South Africa and Zimbabwe</a:t>
            </a:r>
          </a:p>
          <a:p>
            <a:r>
              <a:rPr lang="en-GB" dirty="0"/>
              <a:t>The latter are and will be courted by the superpowers</a:t>
            </a:r>
          </a:p>
          <a:p>
            <a:r>
              <a:rPr lang="en-GB" dirty="0"/>
              <a:t>Example: </a:t>
            </a:r>
            <a:r>
              <a:rPr lang="en-US" dirty="0">
                <a:effectLst/>
                <a:ea typeface="Times New Roman" panose="02020603050405020304" pitchFamily="18" charset="0"/>
              </a:rPr>
              <a:t>Almost half of global lithium mining is currently in Australia, almost a third in Chile, about 15% in China, and 4.6% in Argentina</a:t>
            </a:r>
          </a:p>
          <a:p>
            <a:r>
              <a:rPr lang="en-US" dirty="0"/>
              <a:t>China has oversized control over supply chains as well as concentration of production of critical materials: White House Report on National Security (2021) states that China owns two thirds of critical materials in the world!</a:t>
            </a:r>
            <a:endParaRPr lang="en-GB" dirty="0"/>
          </a:p>
        </p:txBody>
      </p:sp>
    </p:spTree>
    <p:extLst>
      <p:ext uri="{BB962C8B-B14F-4D97-AF65-F5344CB8AC3E}">
        <p14:creationId xmlns:p14="http://schemas.microsoft.com/office/powerpoint/2010/main" val="3800133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0AA1BED-1670-0631-9344-563E97169DC2}"/>
              </a:ext>
            </a:extLst>
          </p:cNvPr>
          <p:cNvPicPr>
            <a:picLocks noChangeAspect="1"/>
          </p:cNvPicPr>
          <p:nvPr/>
        </p:nvPicPr>
        <p:blipFill>
          <a:blip r:embed="rId2"/>
          <a:stretch>
            <a:fillRect/>
          </a:stretch>
        </p:blipFill>
        <p:spPr>
          <a:xfrm>
            <a:off x="350378" y="0"/>
            <a:ext cx="11622279" cy="6857999"/>
          </a:xfrm>
          <a:prstGeom prst="rect">
            <a:avLst/>
          </a:prstGeom>
        </p:spPr>
      </p:pic>
    </p:spTree>
    <p:extLst>
      <p:ext uri="{BB962C8B-B14F-4D97-AF65-F5344CB8AC3E}">
        <p14:creationId xmlns:p14="http://schemas.microsoft.com/office/powerpoint/2010/main" val="1099515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E20C5-D4C8-F884-FB21-22B910B4A251}"/>
              </a:ext>
            </a:extLst>
          </p:cNvPr>
          <p:cNvSpPr>
            <a:spLocks noGrp="1"/>
          </p:cNvSpPr>
          <p:nvPr>
            <p:ph type="title"/>
          </p:nvPr>
        </p:nvSpPr>
        <p:spPr>
          <a:xfrm>
            <a:off x="727841" y="109099"/>
            <a:ext cx="10515600" cy="1325563"/>
          </a:xfrm>
        </p:spPr>
        <p:txBody>
          <a:bodyPr/>
          <a:lstStyle/>
          <a:p>
            <a:r>
              <a:rPr lang="en-GB" dirty="0"/>
              <a:t>New Industrial Policies Needed for Net Zero</a:t>
            </a:r>
          </a:p>
        </p:txBody>
      </p:sp>
      <p:sp>
        <p:nvSpPr>
          <p:cNvPr id="3" name="Content Placeholder 2">
            <a:extLst>
              <a:ext uri="{FF2B5EF4-FFF2-40B4-BE49-F238E27FC236}">
                <a16:creationId xmlns:a16="http://schemas.microsoft.com/office/drawing/2014/main" id="{3FDE46F6-29B3-7C56-D24C-4B74ABABEDAA}"/>
              </a:ext>
            </a:extLst>
          </p:cNvPr>
          <p:cNvSpPr>
            <a:spLocks noGrp="1"/>
          </p:cNvSpPr>
          <p:nvPr>
            <p:ph idx="1"/>
          </p:nvPr>
        </p:nvSpPr>
        <p:spPr>
          <a:xfrm>
            <a:off x="1229710" y="1434662"/>
            <a:ext cx="10124090" cy="5186855"/>
          </a:xfrm>
        </p:spPr>
        <p:txBody>
          <a:bodyPr>
            <a:normAutofit/>
          </a:bodyPr>
          <a:lstStyle/>
          <a:p>
            <a:r>
              <a:rPr lang="en-GB" dirty="0"/>
              <a:t>Both EU and US launched plans to secure access to critical materials and secure homemade supply chains to limit dependence from China</a:t>
            </a:r>
          </a:p>
          <a:p>
            <a:r>
              <a:rPr lang="en-GB" dirty="0"/>
              <a:t>E.g.: US actively supports mining of critical materials in Canada</a:t>
            </a:r>
          </a:p>
          <a:p>
            <a:r>
              <a:rPr lang="en-GB" dirty="0"/>
              <a:t>Inflation Reduction Acts uses extensive tax credits to boost clean energy investments at home: response to China’s green industrial policy and China now super processor of critical materials and producers of solar PVs and other critical equipment</a:t>
            </a:r>
          </a:p>
          <a:p>
            <a:r>
              <a:rPr lang="en-GB" dirty="0"/>
              <a:t>The incentives are very big ($1.6 trillion): see next slide</a:t>
            </a:r>
          </a:p>
          <a:p>
            <a:r>
              <a:rPr lang="en-GB" dirty="0"/>
              <a:t>Europe is concerned, especially given the energy crisis</a:t>
            </a:r>
          </a:p>
          <a:p>
            <a:r>
              <a:rPr lang="en-GB" dirty="0"/>
              <a:t>De-globalization risks</a:t>
            </a:r>
          </a:p>
        </p:txBody>
      </p:sp>
    </p:spTree>
    <p:extLst>
      <p:ext uri="{BB962C8B-B14F-4D97-AF65-F5344CB8AC3E}">
        <p14:creationId xmlns:p14="http://schemas.microsoft.com/office/powerpoint/2010/main" val="1694810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AE489F4BDE3042ACD124BD4FD24DE9" ma:contentTypeVersion="16" ma:contentTypeDescription="Crée un document." ma:contentTypeScope="" ma:versionID="b1bb3470f98cdfc001b5e4af80bc33ea">
  <xsd:schema xmlns:xsd="http://www.w3.org/2001/XMLSchema" xmlns:xs="http://www.w3.org/2001/XMLSchema" xmlns:p="http://schemas.microsoft.com/office/2006/metadata/properties" xmlns:ns2="e0bef17e-8b79-4b20-8659-5b99a3c9bf89" xmlns:ns3="918eff26-beb4-44cb-ac1f-056bf469e022" targetNamespace="http://schemas.microsoft.com/office/2006/metadata/properties" ma:root="true" ma:fieldsID="5f46c136eb80601fc49b9c53a112992a" ns2:_="" ns3:_="">
    <xsd:import namespace="e0bef17e-8b79-4b20-8659-5b99a3c9bf89"/>
    <xsd:import namespace="918eff26-beb4-44cb-ac1f-056bf469e022"/>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bef17e-8b79-4b20-8659-5b99a3c9bf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72a965b8-7e3a-4953-ac03-98e00477ca66"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18eff26-beb4-44cb-ac1f-056bf469e022"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element name="TaxCatchAll" ma:index="21" nillable="true" ma:displayName="Taxonomy Catch All Column" ma:hidden="true" ma:list="{e2f91df8-93d9-4d9a-ac06-a990dc9e4127}" ma:internalName="TaxCatchAll" ma:showField="CatchAllData" ma:web="918eff26-beb4-44cb-ac1f-056bf469e0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8777E8-4EE6-41B8-8317-4C133641E6EC}"/>
</file>

<file path=customXml/itemProps2.xml><?xml version="1.0" encoding="utf-8"?>
<ds:datastoreItem xmlns:ds="http://schemas.openxmlformats.org/officeDocument/2006/customXml" ds:itemID="{0EEC5ABC-3BCB-4AF4-B3DE-DC918A51F835}"/>
</file>

<file path=docProps/app.xml><?xml version="1.0" encoding="utf-8"?>
<Properties xmlns="http://schemas.openxmlformats.org/officeDocument/2006/extended-properties" xmlns:vt="http://schemas.openxmlformats.org/officeDocument/2006/docPropsVTypes">
  <TotalTime>140</TotalTime>
  <Words>1000</Words>
  <Application>Microsoft Office PowerPoint</Application>
  <PresentationFormat>Widescreen</PresentationFormat>
  <Paragraphs>59</Paragraphs>
  <Slides>13</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Symbol</vt:lpstr>
      <vt:lpstr>Office Theme</vt:lpstr>
      <vt:lpstr>On the new geopolitics of critical materials and the green transition</vt:lpstr>
      <vt:lpstr>News of Today (5 July 2023)</vt:lpstr>
      <vt:lpstr>New Age of National Security</vt:lpstr>
      <vt:lpstr>The Race for Critical Materials</vt:lpstr>
      <vt:lpstr>PowerPoint Presentation</vt:lpstr>
      <vt:lpstr>PowerPoint Presentation</vt:lpstr>
      <vt:lpstr>Geography of Critical Materials Production and Processing</vt:lpstr>
      <vt:lpstr>PowerPoint Presentation</vt:lpstr>
      <vt:lpstr>New Industrial Policies Needed for Net Zero</vt:lpstr>
      <vt:lpstr>PowerPoint Presentation</vt:lpstr>
      <vt:lpstr>Shifting Geopolitics between Major Blocks and Rest of the World</vt:lpstr>
      <vt:lpstr>Getting Governance of Critical Materials Right</vt:lpstr>
      <vt:lpstr>Concluding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new geopolitics of critical materials and the green transition</dc:title>
  <dc:creator>rick van der ploeg</dc:creator>
  <cp:lastModifiedBy>rick van der ploeg</cp:lastModifiedBy>
  <cp:revision>1</cp:revision>
  <dcterms:created xsi:type="dcterms:W3CDTF">2023-07-05T12:20:40Z</dcterms:created>
  <dcterms:modified xsi:type="dcterms:W3CDTF">2023-07-05T15:52:21Z</dcterms:modified>
</cp:coreProperties>
</file>