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308" r:id="rId3"/>
    <p:sldId id="357" r:id="rId4"/>
    <p:sldId id="358" r:id="rId5"/>
    <p:sldId id="356" r:id="rId6"/>
  </p:sldIdLst>
  <p:sldSz cx="9906000" cy="6858000" type="A4"/>
  <p:notesSz cx="6797675" cy="9926638"/>
  <p:defaultTextStyle>
    <a:defPPr>
      <a:defRPr lang="fr-FR"/>
    </a:defPPr>
    <a:lvl1pPr marL="0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647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291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934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588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231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9878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6527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3175" algn="l" defTabSz="913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08"/>
    <a:srgbClr val="009644"/>
    <a:srgbClr val="D60093"/>
    <a:srgbClr val="CCECFF"/>
    <a:srgbClr val="FCB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4660"/>
  </p:normalViewPr>
  <p:slideViewPr>
    <p:cSldViewPr>
      <p:cViewPr varScale="1">
        <p:scale>
          <a:sx n="90" d="100"/>
          <a:sy n="90" d="100"/>
        </p:scale>
        <p:origin x="1296" y="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F4B38-9C3F-44DC-B544-4E4AFCD36B7A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A2109-4975-4EA2-B221-2660C9F9427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86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647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291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934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588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231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878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527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175" algn="l" defTabSz="913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42"/>
            <a:ext cx="84201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67"/>
            <a:ext cx="222885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67"/>
            <a:ext cx="652145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0F407-38B4-410A-819E-4E1C7C98A60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2D409-E416-4D7D-A21E-E8FFDF8417D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79179-6EFC-4ED1-A9DB-6ED8A3E69516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4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052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10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11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821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5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23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93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642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27F9E-A577-4019-9BC3-39862E9F3990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DE748-4DE9-4A00-98B6-3FD31FFD9A4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79570" y="1763726"/>
            <a:ext cx="5130138" cy="4991100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874840" y="1763726"/>
            <a:ext cx="5130139" cy="4991100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B5233-6C8A-4FA9-A9E9-5BA9FDEB84C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11FD0-912D-45BB-A044-F58B5C308F2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67"/>
            <a:ext cx="89154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1" y="1535142"/>
            <a:ext cx="437687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70528" indent="0">
              <a:buNone/>
              <a:defRPr sz="2100" b="1"/>
            </a:lvl2pPr>
            <a:lvl3pPr marL="941051" indent="0">
              <a:buNone/>
              <a:defRPr sz="1900" b="1"/>
            </a:lvl3pPr>
            <a:lvl4pPr marL="1411581" indent="0">
              <a:buNone/>
              <a:defRPr sz="1600" b="1"/>
            </a:lvl4pPr>
            <a:lvl5pPr marL="1882101" indent="0">
              <a:buNone/>
              <a:defRPr sz="1600" b="1"/>
            </a:lvl5pPr>
            <a:lvl6pPr marL="2352630" indent="0">
              <a:buNone/>
              <a:defRPr sz="1600" b="1"/>
            </a:lvl6pPr>
            <a:lvl7pPr marL="2823160" indent="0">
              <a:buNone/>
              <a:defRPr sz="1600" b="1"/>
            </a:lvl7pPr>
            <a:lvl8pPr marL="3293683" indent="0">
              <a:buNone/>
              <a:defRPr sz="1600" b="1"/>
            </a:lvl8pPr>
            <a:lvl9pPr marL="3764207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1" y="2174878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37" y="1535142"/>
            <a:ext cx="437859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70528" indent="0">
              <a:buNone/>
              <a:defRPr sz="2100" b="1"/>
            </a:lvl2pPr>
            <a:lvl3pPr marL="941051" indent="0">
              <a:buNone/>
              <a:defRPr sz="1900" b="1"/>
            </a:lvl3pPr>
            <a:lvl4pPr marL="1411581" indent="0">
              <a:buNone/>
              <a:defRPr sz="1600" b="1"/>
            </a:lvl4pPr>
            <a:lvl5pPr marL="1882101" indent="0">
              <a:buNone/>
              <a:defRPr sz="1600" b="1"/>
            </a:lvl5pPr>
            <a:lvl6pPr marL="2352630" indent="0">
              <a:buNone/>
              <a:defRPr sz="1600" b="1"/>
            </a:lvl6pPr>
            <a:lvl7pPr marL="2823160" indent="0">
              <a:buNone/>
              <a:defRPr sz="1600" b="1"/>
            </a:lvl7pPr>
            <a:lvl8pPr marL="3293683" indent="0">
              <a:buNone/>
              <a:defRPr sz="1600" b="1"/>
            </a:lvl8pPr>
            <a:lvl9pPr marL="3764207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37" y="2174878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2AA1C-251B-4BD0-BDD3-D346F487ACCE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C3935-17B4-4202-BD25-EF6444E1347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F465-0925-4529-BE5E-6809F3C7DD76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CFEA-AF41-4DC1-BF55-C6B7EE2C90A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DF55-63E5-479F-BA74-5E9A54AB4FA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2AE65-5E4F-4960-97EA-7A13559F2206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26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6" y="273051"/>
            <a:ext cx="5537729" cy="5853112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26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70528" indent="0">
              <a:buNone/>
              <a:defRPr sz="1300"/>
            </a:lvl2pPr>
            <a:lvl3pPr marL="941051" indent="0">
              <a:buNone/>
              <a:defRPr sz="1000"/>
            </a:lvl3pPr>
            <a:lvl4pPr marL="1411581" indent="0">
              <a:buNone/>
              <a:defRPr sz="900"/>
            </a:lvl4pPr>
            <a:lvl5pPr marL="1882101" indent="0">
              <a:buNone/>
              <a:defRPr sz="900"/>
            </a:lvl5pPr>
            <a:lvl6pPr marL="2352630" indent="0">
              <a:buNone/>
              <a:defRPr sz="900"/>
            </a:lvl6pPr>
            <a:lvl7pPr marL="2823160" indent="0">
              <a:buNone/>
              <a:defRPr sz="900"/>
            </a:lvl7pPr>
            <a:lvl8pPr marL="3293683" indent="0">
              <a:buNone/>
              <a:defRPr sz="900"/>
            </a:lvl8pPr>
            <a:lvl9pPr marL="3764207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CF8D6-8F50-4718-84AB-D3CD50F145F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8F36-AB27-44CA-AC9C-309ED1D77C0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5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300"/>
            </a:lvl1pPr>
            <a:lvl2pPr marL="470528" indent="0">
              <a:buNone/>
              <a:defRPr sz="2900"/>
            </a:lvl2pPr>
            <a:lvl3pPr marL="941051" indent="0">
              <a:buNone/>
              <a:defRPr sz="2400"/>
            </a:lvl3pPr>
            <a:lvl4pPr marL="1411581" indent="0">
              <a:buNone/>
              <a:defRPr sz="2100"/>
            </a:lvl4pPr>
            <a:lvl5pPr marL="1882101" indent="0">
              <a:buNone/>
              <a:defRPr sz="2100"/>
            </a:lvl5pPr>
            <a:lvl6pPr marL="2352630" indent="0">
              <a:buNone/>
              <a:defRPr sz="2100"/>
            </a:lvl6pPr>
            <a:lvl7pPr marL="2823160" indent="0">
              <a:buNone/>
              <a:defRPr sz="2100"/>
            </a:lvl7pPr>
            <a:lvl8pPr marL="3293683" indent="0">
              <a:buNone/>
              <a:defRPr sz="2100"/>
            </a:lvl8pPr>
            <a:lvl9pPr marL="3764207" indent="0">
              <a:buNone/>
              <a:defRPr sz="21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70528" indent="0">
              <a:buNone/>
              <a:defRPr sz="1300"/>
            </a:lvl2pPr>
            <a:lvl3pPr marL="941051" indent="0">
              <a:buNone/>
              <a:defRPr sz="1000"/>
            </a:lvl3pPr>
            <a:lvl4pPr marL="1411581" indent="0">
              <a:buNone/>
              <a:defRPr sz="900"/>
            </a:lvl4pPr>
            <a:lvl5pPr marL="1882101" indent="0">
              <a:buNone/>
              <a:defRPr sz="900"/>
            </a:lvl5pPr>
            <a:lvl6pPr marL="2352630" indent="0">
              <a:buNone/>
              <a:defRPr sz="900"/>
            </a:lvl6pPr>
            <a:lvl7pPr marL="2823160" indent="0">
              <a:buNone/>
              <a:defRPr sz="900"/>
            </a:lvl7pPr>
            <a:lvl8pPr marL="3293683" indent="0">
              <a:buNone/>
              <a:defRPr sz="900"/>
            </a:lvl8pPr>
            <a:lvl9pPr marL="3764207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6A9F-29F8-43F6-8820-6DFED9F48521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68BC-F625-4564-A2EE-D82252D1127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C766-3E53-4CC5-85F6-6384E566AE5E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568E4-C260-4603-B450-07016556A9F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399464" y="303231"/>
            <a:ext cx="2605485" cy="64516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79570" y="303231"/>
            <a:ext cx="7654792" cy="64516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B440-2F48-4316-991D-BC5A39171B27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441DD-71FE-4E52-BDFE-56A31FF36AD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2A5FF84D-5FEB-4C72-8E29-FAC07C7FB66A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10" descr="Sans titre-2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2753" y="534934"/>
            <a:ext cx="945599" cy="47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fld id="{C0AEC6CA-91B5-4E9C-8D91-0302A4A12CE0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B9E5F895-541E-4FE6-81B4-A46BF99C6C80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PRESENTATION-SAVEURS-1920x10802.jpg"/>
          <p:cNvPicPr>
            <a:picLocks noChangeAspect="1"/>
          </p:cNvPicPr>
          <p:nvPr userDrawn="1"/>
        </p:nvPicPr>
        <p:blipFill>
          <a:blip r:embed="rId2" cstate="print"/>
          <a:srcRect r="72656" b="29282"/>
          <a:stretch>
            <a:fillRect/>
          </a:stretch>
        </p:blipFill>
        <p:spPr bwMode="auto">
          <a:xfrm>
            <a:off x="7872156" y="9333"/>
            <a:ext cx="1919140" cy="10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5D2A1673-A650-4310-9868-640382B8E606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" name="Image 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F73F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prstClr val="white"/>
              </a:solidFill>
            </a:endParaRPr>
          </a:p>
        </p:txBody>
      </p:sp>
      <p:sp>
        <p:nvSpPr>
          <p:cNvPr id="6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CE2EFCB3-3263-459B-8151-3EE48114406B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F73F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prstClr val="white"/>
              </a:solidFill>
            </a:endParaRPr>
          </a:p>
        </p:txBody>
      </p:sp>
      <p:sp>
        <p:nvSpPr>
          <p:cNvPr id="5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6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PRESENTATION-SAVEURS-1920x10802.jpg"/>
          <p:cNvPicPr>
            <a:picLocks noChangeAspect="1"/>
          </p:cNvPicPr>
          <p:nvPr userDrawn="1"/>
        </p:nvPicPr>
        <p:blipFill>
          <a:blip r:embed="rId2" cstate="print"/>
          <a:srcRect r="72656" b="29596"/>
          <a:stretch>
            <a:fillRect/>
          </a:stretch>
        </p:blipFill>
        <p:spPr bwMode="auto">
          <a:xfrm>
            <a:off x="7661861" y="83758"/>
            <a:ext cx="1919141" cy="10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27E96E89-76F1-482D-9D42-4730B4FCC4E7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prstClr val="white"/>
              </a:solidFill>
            </a:endParaRPr>
          </a:p>
        </p:txBody>
      </p:sp>
      <p:sp>
        <p:nvSpPr>
          <p:cNvPr id="6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0FD5D128-7023-4FA8-BA72-F322E44A0B10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prstClr val="white"/>
              </a:solidFill>
            </a:endParaRPr>
          </a:p>
        </p:txBody>
      </p:sp>
      <p:sp>
        <p:nvSpPr>
          <p:cNvPr id="5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6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4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9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5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8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5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528672C4-654D-4C8C-836B-7B426C90C6B2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5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6" name="Image 10" descr="PRESENTATION-SAVEURS-1920x10802.jpg"/>
          <p:cNvPicPr>
            <a:picLocks noChangeAspect="1"/>
          </p:cNvPicPr>
          <p:nvPr userDrawn="1"/>
        </p:nvPicPr>
        <p:blipFill>
          <a:blip r:embed="rId3" cstate="print"/>
          <a:srcRect r="72656" b="29596"/>
          <a:stretch>
            <a:fillRect/>
          </a:stretch>
        </p:blipFill>
        <p:spPr bwMode="auto">
          <a:xfrm>
            <a:off x="7661861" y="83758"/>
            <a:ext cx="1919141" cy="10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PRESENTATION-SAVEURS-1920x10802.jpg"/>
          <p:cNvPicPr>
            <a:picLocks noChangeAspect="1"/>
          </p:cNvPicPr>
          <p:nvPr userDrawn="1"/>
        </p:nvPicPr>
        <p:blipFill>
          <a:blip r:embed="rId2" cstate="print"/>
          <a:srcRect r="75484" b="19048"/>
          <a:stretch>
            <a:fillRect/>
          </a:stretch>
        </p:blipFill>
        <p:spPr bwMode="auto">
          <a:xfrm>
            <a:off x="7935392" y="-9293"/>
            <a:ext cx="1720609" cy="118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47081824-0C96-4AF3-BF1E-FC6CD4EE0BD7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" name="Image 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14B45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srgbClr val="14B455"/>
              </a:solidFill>
            </a:endParaRPr>
          </a:p>
        </p:txBody>
      </p:sp>
      <p:sp>
        <p:nvSpPr>
          <p:cNvPr id="6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3D91ADDA-4FB0-47D8-B3B6-7E649A9ACCF9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95" y="986167"/>
            <a:ext cx="7336851" cy="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9836886" y="2032747"/>
            <a:ext cx="794127" cy="3211150"/>
          </a:xfrm>
          <a:prstGeom prst="rect">
            <a:avLst/>
          </a:prstGeom>
          <a:solidFill>
            <a:srgbClr val="14B45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97" tIns="41247" rIns="82497" bIns="41247" anchor="ctr"/>
          <a:lstStyle/>
          <a:p>
            <a:pPr algn="ctr" defTabSz="941051">
              <a:defRPr/>
            </a:pPr>
            <a:endParaRPr lang="fr-FR" sz="1900" dirty="0">
              <a:solidFill>
                <a:srgbClr val="14B455"/>
              </a:solidFill>
            </a:endParaRPr>
          </a:p>
        </p:txBody>
      </p:sp>
      <p:sp>
        <p:nvSpPr>
          <p:cNvPr id="5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6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B5C2A5E8-6745-4462-B8CF-26083C73BAFB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2B79F60A-6922-4FBA-B5CC-E3648E76695F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4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5" name="Image 9" descr="Sans titre-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2753" y="534934"/>
            <a:ext cx="945599" cy="47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82" tIns="41241" rIns="82482" bIns="41241" anchor="ctr"/>
          <a:lstStyle/>
          <a:p>
            <a:pPr algn="r" defTabSz="824833">
              <a:defRPr/>
            </a:pPr>
            <a:r>
              <a:rPr lang="fr-FR" sz="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/</a:t>
            </a:r>
            <a:fld id="{6448F8A5-0AF1-407B-940D-9335DC9E6212}" type="slidenum">
              <a:rPr lang="fr-FR" sz="700">
                <a:solidFill>
                  <a:prstClr val="black">
                    <a:lumMod val="65000"/>
                    <a:lumOff val="35000"/>
                  </a:prstClr>
                </a:solidFill>
              </a:rPr>
              <a:pPr algn="r" defTabSz="824833">
                <a:defRPr/>
              </a:pPr>
              <a:t>‹#›</a:t>
            </a:fld>
            <a:endParaRPr lang="fr-FR" sz="7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TextBox 6"/>
          <p:cNvSpPr txBox="1"/>
          <p:nvPr userDrawn="1"/>
        </p:nvSpPr>
        <p:spPr>
          <a:xfrm>
            <a:off x="4933912" y="6439374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EUROSITES     I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Dossier </a:t>
            </a:r>
            <a:r>
              <a:rPr lang="en-GB" sz="600" dirty="0" err="1">
                <a:solidFill>
                  <a:prstClr val="white">
                    <a:lumMod val="50000"/>
                  </a:prstClr>
                </a:solidFill>
              </a:rPr>
              <a:t>suivi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 par 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Martin </a:t>
            </a:r>
            <a:r>
              <a:rPr lang="en-GB" sz="600" b="1" dirty="0" err="1">
                <a:solidFill>
                  <a:prstClr val="white">
                    <a:lumMod val="50000"/>
                  </a:prstClr>
                </a:solidFill>
              </a:rPr>
              <a:t>Dupond</a:t>
            </a:r>
            <a:r>
              <a:rPr lang="en-GB" sz="600" b="1" dirty="0">
                <a:solidFill>
                  <a:prstClr val="white">
                    <a:lumMod val="50000"/>
                  </a:prstClr>
                </a:solidFill>
              </a:rPr>
              <a:t>     </a:t>
            </a:r>
            <a:r>
              <a:rPr lang="en-GB" sz="600" dirty="0">
                <a:solidFill>
                  <a:prstClr val="white">
                    <a:lumMod val="50000"/>
                  </a:prstClr>
                </a:solidFill>
              </a:rPr>
              <a:t>I     +33 (0)1 80 60 35 35     I     mdupond@eurosites.fr</a:t>
            </a:r>
          </a:p>
        </p:txBody>
      </p:sp>
      <p:sp>
        <p:nvSpPr>
          <p:cNvPr id="4" name="TextBox 6"/>
          <p:cNvSpPr txBox="1"/>
          <p:nvPr userDrawn="1"/>
        </p:nvSpPr>
        <p:spPr>
          <a:xfrm>
            <a:off x="519150" y="6444028"/>
            <a:ext cx="4320640" cy="175635"/>
          </a:xfrm>
          <a:prstGeom prst="rect">
            <a:avLst/>
          </a:prstGeom>
          <a:noFill/>
        </p:spPr>
        <p:txBody>
          <a:bodyPr lIns="82482" tIns="41241" rIns="82482" bIns="41241">
            <a:spAutoFit/>
          </a:bodyPr>
          <a:lstStyle/>
          <a:p>
            <a:pPr defTabSz="941051">
              <a:defRPr/>
            </a:pPr>
            <a:r>
              <a:rPr lang="fr-FR" sz="600" dirty="0">
                <a:solidFill>
                  <a:prstClr val="white">
                    <a:lumMod val="50000"/>
                  </a:prstClr>
                </a:solidFill>
              </a:rPr>
              <a:t>NOM DU CLIENT     I     nom de l’événement</a:t>
            </a:r>
            <a:endParaRPr lang="en-GB" sz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97" tIns="41247" rIns="82497" bIns="41247" anchor="ctr"/>
          <a:lstStyle/>
          <a:p>
            <a:pPr algn="r" defTabSz="941051">
              <a:defRPr/>
            </a:pPr>
            <a:r>
              <a:rPr lang="fr-FR" sz="700" dirty="0">
                <a:solidFill>
                  <a:prstClr val="white">
                    <a:lumMod val="50000"/>
                  </a:prstClr>
                </a:solidFill>
              </a:rPr>
              <a:t>/</a:t>
            </a:r>
            <a:fld id="{4E6BE03A-52BB-4C8F-97E2-BAF0B8EEDF92}" type="slidenum">
              <a:rPr lang="fr-FR" sz="700">
                <a:solidFill>
                  <a:prstClr val="white">
                    <a:lumMod val="50000"/>
                  </a:prstClr>
                </a:solidFill>
              </a:rPr>
              <a:pPr algn="r" defTabSz="941051">
                <a:defRPr/>
              </a:pPr>
              <a:t>‹#›</a:t>
            </a:fld>
            <a:endParaRPr lang="fr-FR" sz="700" dirty="0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3" name="Groupe 7"/>
          <p:cNvGrpSpPr>
            <a:grpSpLocks/>
          </p:cNvGrpSpPr>
          <p:nvPr userDrawn="1"/>
        </p:nvGrpSpPr>
        <p:grpSpPr bwMode="auto">
          <a:xfrm>
            <a:off x="3" y="29"/>
            <a:ext cx="4026518" cy="2074611"/>
            <a:chOff x="0" y="793"/>
            <a:chExt cx="4346569" cy="2124075"/>
          </a:xfrm>
        </p:grpSpPr>
        <p:cxnSp>
          <p:nvCxnSpPr>
            <p:cNvPr id="4" name="Connecteur droit 3"/>
            <p:cNvCxnSpPr/>
            <p:nvPr/>
          </p:nvCxnSpPr>
          <p:spPr>
            <a:xfrm rot="5400000">
              <a:off x="-431007" y="1062037"/>
              <a:ext cx="2124075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/>
            <p:cNvCxnSpPr/>
            <p:nvPr/>
          </p:nvCxnSpPr>
          <p:spPr>
            <a:xfrm rot="10800000">
              <a:off x="0" y="891381"/>
              <a:ext cx="793749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rot="10800000">
              <a:off x="0" y="1010443"/>
              <a:ext cx="434656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rot="10800000">
              <a:off x="0" y="1477168"/>
              <a:ext cx="79374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AE91F-4775-429C-8A83-2DAF42E2E01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4F43C-E0AE-4B08-97C2-4C79CA006938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 txBox="1">
            <a:spLocks/>
          </p:cNvSpPr>
          <p:nvPr userDrawn="1"/>
        </p:nvSpPr>
        <p:spPr>
          <a:xfrm>
            <a:off x="7288348" y="6352527"/>
            <a:ext cx="2310322" cy="364374"/>
          </a:xfrm>
          <a:prstGeom prst="rect">
            <a:avLst/>
          </a:prstGeom>
        </p:spPr>
        <p:txBody>
          <a:bodyPr lIns="82497" tIns="41247" rIns="82497" bIns="41247" anchor="ctr"/>
          <a:lstStyle/>
          <a:p>
            <a:pPr algn="r" defTabSz="941051">
              <a:defRPr/>
            </a:pPr>
            <a:r>
              <a:rPr lang="fr-FR" sz="700" dirty="0">
                <a:solidFill>
                  <a:prstClr val="white">
                    <a:lumMod val="50000"/>
                  </a:prstClr>
                </a:solidFill>
              </a:rPr>
              <a:t>/</a:t>
            </a:r>
            <a:fld id="{75214B60-3F79-407B-9920-B1A16305AEB2}" type="slidenum">
              <a:rPr lang="fr-FR" sz="700">
                <a:solidFill>
                  <a:prstClr val="white">
                    <a:lumMod val="50000"/>
                  </a:prstClr>
                </a:solidFill>
              </a:rPr>
              <a:pPr algn="r" defTabSz="941051">
                <a:defRPr/>
              </a:pPr>
              <a:t>‹#›</a:t>
            </a:fld>
            <a:endParaRPr lang="fr-FR" sz="7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Espace réservé du numéro de diapositive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68C3F5DA-BB39-46EF-9A8C-AC25FE5FE4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2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2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47" indent="0">
              <a:buNone/>
              <a:defRPr sz="2000" b="1"/>
            </a:lvl2pPr>
            <a:lvl3pPr marL="913291" indent="0">
              <a:buNone/>
              <a:defRPr sz="1800" b="1"/>
            </a:lvl3pPr>
            <a:lvl4pPr marL="1369934" indent="0">
              <a:buNone/>
              <a:defRPr sz="1600" b="1"/>
            </a:lvl4pPr>
            <a:lvl5pPr marL="1826588" indent="0">
              <a:buNone/>
              <a:defRPr sz="1600" b="1"/>
            </a:lvl5pPr>
            <a:lvl6pPr marL="2283231" indent="0">
              <a:buNone/>
              <a:defRPr sz="1600" b="1"/>
            </a:lvl6pPr>
            <a:lvl7pPr marL="2739878" indent="0">
              <a:buNone/>
              <a:defRPr sz="1600" b="1"/>
            </a:lvl7pPr>
            <a:lvl8pPr marL="3196527" indent="0">
              <a:buNone/>
              <a:defRPr sz="1600" b="1"/>
            </a:lvl8pPr>
            <a:lvl9pPr marL="3653175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8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36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47" indent="0">
              <a:buNone/>
              <a:defRPr sz="2000" b="1"/>
            </a:lvl2pPr>
            <a:lvl3pPr marL="913291" indent="0">
              <a:buNone/>
              <a:defRPr sz="1800" b="1"/>
            </a:lvl3pPr>
            <a:lvl4pPr marL="1369934" indent="0">
              <a:buNone/>
              <a:defRPr sz="1600" b="1"/>
            </a:lvl4pPr>
            <a:lvl5pPr marL="1826588" indent="0">
              <a:buNone/>
              <a:defRPr sz="1600" b="1"/>
            </a:lvl5pPr>
            <a:lvl6pPr marL="2283231" indent="0">
              <a:buNone/>
              <a:defRPr sz="1600" b="1"/>
            </a:lvl6pPr>
            <a:lvl7pPr marL="2739878" indent="0">
              <a:buNone/>
              <a:defRPr sz="1600" b="1"/>
            </a:lvl7pPr>
            <a:lvl8pPr marL="3196527" indent="0">
              <a:buNone/>
              <a:defRPr sz="1600" b="1"/>
            </a:lvl8pPr>
            <a:lvl9pPr marL="3653175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36" y="2174878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24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6" y="27307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24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47" indent="0">
              <a:buNone/>
              <a:defRPr sz="1200"/>
            </a:lvl2pPr>
            <a:lvl3pPr marL="913291" indent="0">
              <a:buNone/>
              <a:defRPr sz="1000"/>
            </a:lvl3pPr>
            <a:lvl4pPr marL="1369934" indent="0">
              <a:buNone/>
              <a:defRPr sz="900"/>
            </a:lvl4pPr>
            <a:lvl5pPr marL="1826588" indent="0">
              <a:buNone/>
              <a:defRPr sz="900"/>
            </a:lvl5pPr>
            <a:lvl6pPr marL="2283231" indent="0">
              <a:buNone/>
              <a:defRPr sz="900"/>
            </a:lvl6pPr>
            <a:lvl7pPr marL="2739878" indent="0">
              <a:buNone/>
              <a:defRPr sz="900"/>
            </a:lvl7pPr>
            <a:lvl8pPr marL="3196527" indent="0">
              <a:buNone/>
              <a:defRPr sz="900"/>
            </a:lvl8pPr>
            <a:lvl9pPr marL="3653175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5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47" indent="0">
              <a:buNone/>
              <a:defRPr sz="2800"/>
            </a:lvl2pPr>
            <a:lvl3pPr marL="913291" indent="0">
              <a:buNone/>
              <a:defRPr sz="2400"/>
            </a:lvl3pPr>
            <a:lvl4pPr marL="1369934" indent="0">
              <a:buNone/>
              <a:defRPr sz="2000"/>
            </a:lvl4pPr>
            <a:lvl5pPr marL="1826588" indent="0">
              <a:buNone/>
              <a:defRPr sz="2000"/>
            </a:lvl5pPr>
            <a:lvl6pPr marL="2283231" indent="0">
              <a:buNone/>
              <a:defRPr sz="2000"/>
            </a:lvl6pPr>
            <a:lvl7pPr marL="2739878" indent="0">
              <a:buNone/>
              <a:defRPr sz="2000"/>
            </a:lvl7pPr>
            <a:lvl8pPr marL="3196527" indent="0">
              <a:buNone/>
              <a:defRPr sz="2000"/>
            </a:lvl8pPr>
            <a:lvl9pPr marL="3653175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47" indent="0">
              <a:buNone/>
              <a:defRPr sz="1200"/>
            </a:lvl2pPr>
            <a:lvl3pPr marL="913291" indent="0">
              <a:buNone/>
              <a:defRPr sz="1000"/>
            </a:lvl3pPr>
            <a:lvl4pPr marL="1369934" indent="0">
              <a:buNone/>
              <a:defRPr sz="900"/>
            </a:lvl4pPr>
            <a:lvl5pPr marL="1826588" indent="0">
              <a:buNone/>
              <a:defRPr sz="900"/>
            </a:lvl5pPr>
            <a:lvl6pPr marL="2283231" indent="0">
              <a:buNone/>
              <a:defRPr sz="900"/>
            </a:lvl6pPr>
            <a:lvl7pPr marL="2739878" indent="0">
              <a:buNone/>
              <a:defRPr sz="900"/>
            </a:lvl7pPr>
            <a:lvl8pPr marL="3196527" indent="0">
              <a:buNone/>
              <a:defRPr sz="900"/>
            </a:lvl8pPr>
            <a:lvl9pPr marL="3653175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329" tIns="45663" rIns="91329" bIns="45663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22"/>
            <a:ext cx="8915400" cy="4525963"/>
          </a:xfrm>
          <a:prstGeom prst="rect">
            <a:avLst/>
          </a:prstGeom>
        </p:spPr>
        <p:txBody>
          <a:bodyPr vert="horz" lIns="91329" tIns="45663" rIns="91329" bIns="45663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2" y="6356379"/>
            <a:ext cx="2311400" cy="365125"/>
          </a:xfrm>
          <a:prstGeom prst="rect">
            <a:avLst/>
          </a:prstGeom>
        </p:spPr>
        <p:txBody>
          <a:bodyPr vert="horz" lIns="91329" tIns="45663" rIns="91329" bIns="456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3E151-D994-406F-8256-A7E182D3790E}" type="datetimeFigureOut">
              <a:rPr lang="fr-FR" smtClean="0"/>
              <a:pPr/>
              <a:t>24/08/2016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6" y="6356379"/>
            <a:ext cx="3136900" cy="365125"/>
          </a:xfrm>
          <a:prstGeom prst="rect">
            <a:avLst/>
          </a:prstGeom>
        </p:spPr>
        <p:txBody>
          <a:bodyPr vert="horz" lIns="91329" tIns="45663" rIns="91329" bIns="456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79"/>
            <a:ext cx="2311400" cy="365125"/>
          </a:xfrm>
          <a:prstGeom prst="rect">
            <a:avLst/>
          </a:prstGeom>
        </p:spPr>
        <p:txBody>
          <a:bodyPr vert="horz" lIns="91329" tIns="45663" rIns="91329" bIns="456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CD46C-3F17-4AB6-AB70-DF66EA5AA41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2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86" indent="-342486" algn="l" defTabSz="9132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48" indent="-285403" algn="l" defTabSz="9132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613" indent="-228328" algn="l" defTabSz="913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66" indent="-228328" algn="l" defTabSz="9132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912" indent="-228328" algn="l" defTabSz="9132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57" indent="-228328" algn="l" defTabSz="9132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196" indent="-228328" algn="l" defTabSz="9132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850" indent="-228328" algn="l" defTabSz="9132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495" indent="-228328" algn="l" defTabSz="9132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47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91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34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88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31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878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27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175" algn="l" defTabSz="9132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95624" y="274474"/>
            <a:ext cx="8914812" cy="114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04" tIns="47053" rIns="94104" bIns="470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95624" y="1600178"/>
            <a:ext cx="8914812" cy="452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04" tIns="47053" rIns="94104" bIns="470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595" y="6355635"/>
            <a:ext cx="2311792" cy="365925"/>
          </a:xfrm>
          <a:prstGeom prst="rect">
            <a:avLst/>
          </a:prstGeom>
        </p:spPr>
        <p:txBody>
          <a:bodyPr vert="horz" lIns="94104" tIns="47053" rIns="94104" bIns="47053" rtlCol="0" anchor="ctr"/>
          <a:lstStyle>
            <a:lvl1pPr algn="l" defTabSz="941051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5CBB6A-D266-49A5-ACEF-1B9F99E29EF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24/08/2016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3894" y="6355635"/>
            <a:ext cx="3138273" cy="365925"/>
          </a:xfrm>
          <a:prstGeom prst="rect">
            <a:avLst/>
          </a:prstGeom>
        </p:spPr>
        <p:txBody>
          <a:bodyPr vert="horz" lIns="94104" tIns="47053" rIns="94104" bIns="47053" rtlCol="0" anchor="ctr"/>
          <a:lstStyle>
            <a:lvl1pPr algn="ctr" defTabSz="941051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8614" y="6355635"/>
            <a:ext cx="2311792" cy="365925"/>
          </a:xfrm>
          <a:prstGeom prst="rect">
            <a:avLst/>
          </a:prstGeom>
        </p:spPr>
        <p:txBody>
          <a:bodyPr vert="horz" lIns="94104" tIns="47053" rIns="94104" bIns="47053" rtlCol="0" anchor="ctr"/>
          <a:lstStyle>
            <a:lvl1pPr algn="r" defTabSz="941051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A03E98-7709-457D-B921-BD027941ACE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</p:sldLayoutIdLst>
  <p:txStyles>
    <p:titleStyle>
      <a:lvl1pPr algn="ctr" defTabSz="940991" rtl="0" fontAlgn="base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2pPr>
      <a:lvl3pPr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3pPr>
      <a:lvl4pPr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4pPr>
      <a:lvl5pPr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5pPr>
      <a:lvl6pPr marL="412496"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6pPr>
      <a:lvl7pPr marL="824982"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7pPr>
      <a:lvl8pPr marL="1237469"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8pPr>
      <a:lvl9pPr marL="1649956" algn="ctr" defTabSz="940991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entury Gothic" pitchFamily="34" charset="0"/>
        </a:defRPr>
      </a:lvl9pPr>
    </p:titleStyle>
    <p:bodyStyle>
      <a:lvl1pPr marL="352333" indent="-352333" algn="l" defTabSz="940991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3391" indent="-293609" algn="l" defTabSz="940991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5875" indent="-234890" algn="l" defTabSz="940991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662" indent="-234890" algn="l" defTabSz="940991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6868" indent="-234890" algn="l" defTabSz="940991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87892" indent="-235264" algn="l" defTabSz="94105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58421" indent="-235264" algn="l" defTabSz="94105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946" indent="-235264" algn="l" defTabSz="94105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99484" indent="-235264" algn="l" defTabSz="94105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0528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1051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1581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82101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52630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23160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3683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64207" algn="l" defTabSz="94105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6975894" y="1690062"/>
            <a:ext cx="2801642" cy="2558924"/>
          </a:xfrm>
          <a:prstGeom prst="rect">
            <a:avLst/>
          </a:prstGeom>
          <a:noFill/>
        </p:spPr>
        <p:txBody>
          <a:bodyPr wrap="square" lIns="95776" tIns="47888" rIns="95776" bIns="47888" rtlCol="0">
            <a:spAutoFit/>
          </a:bodyPr>
          <a:lstStyle/>
          <a:p>
            <a:r>
              <a:rPr lang="fr-FR" sz="1000" dirty="0">
                <a:solidFill>
                  <a:srgbClr val="F08927"/>
                </a:solidFill>
                <a:latin typeface="+mj-lt"/>
              </a:rPr>
              <a:t>PLAN D’ACCES</a:t>
            </a:r>
          </a:p>
          <a:p>
            <a:endParaRPr lang="fr-FR" sz="1000" dirty="0"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28, AVENUE GEORGE V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75008 PARIS 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01 53 82 60 00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&gt; 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METRO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Ligne 1 : George V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Ligne 9 : Alma Marceau</a:t>
            </a:r>
          </a:p>
          <a:p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&gt; 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BUS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Lignes 32, 42, 63, 72, 73, 80 et 92</a:t>
            </a:r>
          </a:p>
          <a:p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&gt; 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RER A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</a:rPr>
              <a:t>Charles De Gaulle - Etoile</a:t>
            </a:r>
            <a:endParaRPr lang="fr-FR" sz="10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 l="35235" t="23411" r="24576" b="25402"/>
          <a:stretch>
            <a:fillRect/>
          </a:stretch>
        </p:blipFill>
        <p:spPr bwMode="auto">
          <a:xfrm>
            <a:off x="632007" y="1741053"/>
            <a:ext cx="5761153" cy="46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Étoile à 5 branches 29"/>
          <p:cNvSpPr/>
          <p:nvPr/>
        </p:nvSpPr>
        <p:spPr>
          <a:xfrm>
            <a:off x="3881588" y="4498374"/>
            <a:ext cx="216024" cy="216024"/>
          </a:xfrm>
          <a:prstGeom prst="star5">
            <a:avLst/>
          </a:prstGeom>
          <a:solidFill>
            <a:srgbClr val="F08927"/>
          </a:solidFill>
          <a:ln>
            <a:solidFill>
              <a:srgbClr val="F089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17126" y="615760"/>
            <a:ext cx="7204221" cy="364311"/>
          </a:xfrm>
          <a:prstGeom prst="rect">
            <a:avLst/>
          </a:prstGeom>
        </p:spPr>
        <p:txBody>
          <a:bodyPr wrap="square" lIns="86469" tIns="43234" rIns="86469" bIns="43234">
            <a:spAutoFit/>
          </a:bodyPr>
          <a:lstStyle/>
          <a:p>
            <a:r>
              <a:rPr lang="fr-FR" dirty="0">
                <a:solidFill>
                  <a:srgbClr val="F08927"/>
                </a:solidFill>
                <a:latin typeface="Century Gothic" pitchFamily="34" charset="0"/>
              </a:rPr>
              <a:t>EUROSITES GEORGE V</a:t>
            </a:r>
            <a:endParaRPr lang="en-GB" dirty="0">
              <a:solidFill>
                <a:srgbClr val="F08927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6975894" y="1690062"/>
            <a:ext cx="2801642" cy="2928256"/>
          </a:xfrm>
          <a:prstGeom prst="rect">
            <a:avLst/>
          </a:prstGeom>
          <a:noFill/>
        </p:spPr>
        <p:txBody>
          <a:bodyPr wrap="square" lIns="95776" tIns="47888" rIns="95776" bIns="47888" rtlCol="0">
            <a:spAutoFit/>
          </a:bodyPr>
          <a:lstStyle/>
          <a:p>
            <a:r>
              <a:rPr lang="fr-FR" sz="1000" dirty="0">
                <a:solidFill>
                  <a:srgbClr val="F08927"/>
                </a:solidFill>
                <a:latin typeface="+mj-lt"/>
              </a:rPr>
              <a:t>PLAN D’ACCES</a:t>
            </a:r>
          </a:p>
          <a:p>
            <a:endParaRPr lang="fr-FR" sz="1000" dirty="0"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28, AVENUE GEORGE V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75008 PARIS 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01 53 82 60 00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fr-FR" sz="20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TAXI </a:t>
            </a: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:</a:t>
            </a:r>
          </a:p>
          <a:p>
            <a:endParaRPr lang="fr-FR" sz="1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2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G7</a:t>
            </a:r>
            <a:r>
              <a:rPr lang="fr-FR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: 3607</a:t>
            </a:r>
          </a:p>
          <a:p>
            <a:r>
              <a:rPr lang="fr-FR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       01 47 39 47 39</a:t>
            </a:r>
          </a:p>
          <a:p>
            <a:endParaRPr lang="fr-FR" sz="1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2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Bleu</a:t>
            </a:r>
            <a:r>
              <a:rPr lang="fr-FR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: 01 49 36 10 10</a:t>
            </a:r>
          </a:p>
          <a:p>
            <a:endParaRPr lang="fr-FR" sz="1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2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Place de l’Alma </a:t>
            </a:r>
            <a:r>
              <a:rPr lang="fr-FR" sz="12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: 01 40 70 96 04</a:t>
            </a:r>
          </a:p>
          <a:p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	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 l="35235" t="23411" r="24576" b="25402"/>
          <a:stretch>
            <a:fillRect/>
          </a:stretch>
        </p:blipFill>
        <p:spPr bwMode="auto">
          <a:xfrm>
            <a:off x="632007" y="1741053"/>
            <a:ext cx="5761153" cy="46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Étoile à 5 branches 29"/>
          <p:cNvSpPr/>
          <p:nvPr/>
        </p:nvSpPr>
        <p:spPr>
          <a:xfrm>
            <a:off x="3881588" y="4498374"/>
            <a:ext cx="216024" cy="216024"/>
          </a:xfrm>
          <a:prstGeom prst="star5">
            <a:avLst/>
          </a:prstGeom>
          <a:solidFill>
            <a:srgbClr val="F08927"/>
          </a:solidFill>
          <a:ln>
            <a:solidFill>
              <a:srgbClr val="F089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17126" y="615760"/>
            <a:ext cx="7204221" cy="364311"/>
          </a:xfrm>
          <a:prstGeom prst="rect">
            <a:avLst/>
          </a:prstGeom>
        </p:spPr>
        <p:txBody>
          <a:bodyPr wrap="square" lIns="86469" tIns="43234" rIns="86469" bIns="43234">
            <a:spAutoFit/>
          </a:bodyPr>
          <a:lstStyle/>
          <a:p>
            <a:r>
              <a:rPr lang="fr-FR" dirty="0">
                <a:solidFill>
                  <a:srgbClr val="F08927"/>
                </a:solidFill>
                <a:latin typeface="Century Gothic" pitchFamily="34" charset="0"/>
              </a:rPr>
              <a:t>EUROSITES GEORGE V</a:t>
            </a:r>
            <a:endParaRPr lang="en-GB" dirty="0">
              <a:solidFill>
                <a:srgbClr val="F0892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15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6975894" y="1690062"/>
            <a:ext cx="2801642" cy="1327818"/>
          </a:xfrm>
          <a:prstGeom prst="rect">
            <a:avLst/>
          </a:prstGeom>
          <a:noFill/>
        </p:spPr>
        <p:txBody>
          <a:bodyPr wrap="square" lIns="95776" tIns="47888" rIns="95776" bIns="47888" rtlCol="0">
            <a:spAutoFit/>
          </a:bodyPr>
          <a:lstStyle/>
          <a:p>
            <a:r>
              <a:rPr lang="fr-FR" sz="1000" dirty="0">
                <a:solidFill>
                  <a:srgbClr val="F08927"/>
                </a:solidFill>
                <a:latin typeface="+mj-lt"/>
              </a:rPr>
              <a:t>PLAN D’ACCES</a:t>
            </a:r>
          </a:p>
          <a:p>
            <a:endParaRPr lang="fr-FR" sz="1000" dirty="0"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28, AVENUE GEORGE V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75008 PARIS </a:t>
            </a: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01 53 82 60 00</a:t>
            </a:r>
            <a:b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</a:br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	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 l="35235" t="23411" r="24576" b="25402"/>
          <a:stretch>
            <a:fillRect/>
          </a:stretch>
        </p:blipFill>
        <p:spPr bwMode="auto">
          <a:xfrm>
            <a:off x="632007" y="1739474"/>
            <a:ext cx="5761153" cy="464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Étoile à 5 branches 29"/>
          <p:cNvSpPr/>
          <p:nvPr/>
        </p:nvSpPr>
        <p:spPr>
          <a:xfrm>
            <a:off x="3872880" y="4509120"/>
            <a:ext cx="216024" cy="216024"/>
          </a:xfrm>
          <a:prstGeom prst="star5">
            <a:avLst/>
          </a:prstGeom>
          <a:solidFill>
            <a:srgbClr val="F08927"/>
          </a:solidFill>
          <a:ln>
            <a:solidFill>
              <a:srgbClr val="F089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17126" y="615760"/>
            <a:ext cx="7204221" cy="364311"/>
          </a:xfrm>
          <a:prstGeom prst="rect">
            <a:avLst/>
          </a:prstGeom>
        </p:spPr>
        <p:txBody>
          <a:bodyPr wrap="square" lIns="86469" tIns="43234" rIns="86469" bIns="43234">
            <a:spAutoFit/>
          </a:bodyPr>
          <a:lstStyle/>
          <a:p>
            <a:r>
              <a:rPr lang="fr-FR" dirty="0">
                <a:solidFill>
                  <a:srgbClr val="F08927"/>
                </a:solidFill>
                <a:latin typeface="Century Gothic" pitchFamily="34" charset="0"/>
              </a:rPr>
              <a:t>EUROSITES GEORGE V</a:t>
            </a:r>
            <a:endParaRPr lang="en-GB" dirty="0">
              <a:solidFill>
                <a:srgbClr val="F08927"/>
              </a:solidFill>
              <a:latin typeface="Century Gothic" pitchFamily="34" charset="0"/>
            </a:endParaRPr>
          </a:p>
        </p:txBody>
      </p:sp>
      <p:sp>
        <p:nvSpPr>
          <p:cNvPr id="2" name="Flèche vers le bas 1"/>
          <p:cNvSpPr/>
          <p:nvPr/>
        </p:nvSpPr>
        <p:spPr>
          <a:xfrm>
            <a:off x="3701568" y="3816705"/>
            <a:ext cx="72008" cy="1440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Flèche vers le bas 6"/>
          <p:cNvSpPr/>
          <p:nvPr/>
        </p:nvSpPr>
        <p:spPr>
          <a:xfrm>
            <a:off x="2936776" y="2945872"/>
            <a:ext cx="72008" cy="1440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Flèche vers le bas 7"/>
          <p:cNvSpPr/>
          <p:nvPr/>
        </p:nvSpPr>
        <p:spPr>
          <a:xfrm>
            <a:off x="3435923" y="2359723"/>
            <a:ext cx="72008" cy="1440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Flèche vers le bas 8"/>
          <p:cNvSpPr/>
          <p:nvPr/>
        </p:nvSpPr>
        <p:spPr>
          <a:xfrm>
            <a:off x="6715383" y="3188384"/>
            <a:ext cx="72008" cy="1440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44490" y="307572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Station</a:t>
            </a:r>
          </a:p>
        </p:txBody>
      </p:sp>
      <p:sp>
        <p:nvSpPr>
          <p:cNvPr id="4" name="AutoShape 2" descr="Afficher l'image d'origine"/>
          <p:cNvSpPr>
            <a:spLocks noChangeAspect="1" noChangeArrowheads="1"/>
          </p:cNvSpPr>
          <p:nvPr/>
        </p:nvSpPr>
        <p:spPr bwMode="auto">
          <a:xfrm>
            <a:off x="6506440" y="3700263"/>
            <a:ext cx="2839047" cy="283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Afficher l'image d'origine"/>
          <p:cNvSpPr>
            <a:spLocks noChangeAspect="1" noChangeArrowheads="1"/>
          </p:cNvSpPr>
          <p:nvPr/>
        </p:nvSpPr>
        <p:spPr bwMode="auto">
          <a:xfrm>
            <a:off x="7030140" y="471439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pic>
        <p:nvPicPr>
          <p:cNvPr id="1030" name="Picture 6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466" y="3028364"/>
            <a:ext cx="995563" cy="62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Résultat de recherche d'images pour &quot;logo autolib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873" y="4414360"/>
            <a:ext cx="952500" cy="45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lèche vers le bas 16"/>
          <p:cNvSpPr/>
          <p:nvPr/>
        </p:nvSpPr>
        <p:spPr>
          <a:xfrm>
            <a:off x="3701568" y="3445058"/>
            <a:ext cx="72008" cy="144016"/>
          </a:xfrm>
          <a:prstGeom prst="downArrow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Flèche vers le bas 17"/>
          <p:cNvSpPr/>
          <p:nvPr/>
        </p:nvSpPr>
        <p:spPr>
          <a:xfrm>
            <a:off x="6772482" y="4722782"/>
            <a:ext cx="72008" cy="144016"/>
          </a:xfrm>
          <a:prstGeom prst="downArrow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968338" y="4625513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Station</a:t>
            </a:r>
          </a:p>
        </p:txBody>
      </p:sp>
    </p:spTree>
    <p:extLst>
      <p:ext uri="{BB962C8B-B14F-4D97-AF65-F5344CB8AC3E}">
        <p14:creationId xmlns:p14="http://schemas.microsoft.com/office/powerpoint/2010/main" val="227531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970592" y="1682539"/>
            <a:ext cx="2734936" cy="439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526" tIns="43263" rIns="86526" bIns="43263" numCol="1" anchor="ctr" anchorCtr="0" compatLnSpc="1">
            <a:prstTxWarp prst="textNoShape">
              <a:avLst/>
            </a:prstTxWarp>
            <a:spAutoFit/>
          </a:bodyPr>
          <a:lstStyle/>
          <a:p>
            <a:pPr defTabSz="865257"/>
            <a:r>
              <a:rPr lang="fr-FR" sz="1000" dirty="0">
                <a:solidFill>
                  <a:srgbClr val="F08927"/>
                </a:solidFill>
                <a:latin typeface="+mj-lt"/>
              </a:rPr>
              <a:t>LISTE DES PARKINGS</a:t>
            </a:r>
          </a:p>
          <a:p>
            <a:pPr eaLnBrk="0" hangingPunct="0"/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PARKING ALMA GEORGE V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Face au 19, Avenue George V 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75008 PARIS</a:t>
            </a:r>
          </a:p>
          <a:p>
            <a:pPr eaLnBrk="0" hangingPunct="0">
              <a:buFont typeface="Wingdings" pitchFamily="2" charset="2"/>
              <a:buChar char="("/>
            </a:pP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01 47 23 06 86</a:t>
            </a:r>
          </a:p>
          <a:p>
            <a:pPr eaLnBrk="0" hangingPunct="0">
              <a:buFont typeface="Wingdings" pitchFamily="2" charset="2"/>
              <a:buChar char="("/>
            </a:pPr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PARKING GEORGE V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103 Avenue des Champs-Elysées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75008 Paris</a:t>
            </a:r>
          </a:p>
          <a:p>
            <a:pPr eaLnBrk="0" hangingPunct="0">
              <a:buFont typeface="Wingdings" pitchFamily="2" charset="2"/>
              <a:buChar char="("/>
            </a:pP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01 45 22 84 96</a:t>
            </a:r>
          </a:p>
          <a:p>
            <a:pPr eaLnBrk="0" hangingPunct="0"/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PARKING CHAMPS-ELYSEES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64 Avenue des Champs-Elysées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75008 Paris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>
              <a:buFont typeface="Wingdings" pitchFamily="2" charset="2"/>
              <a:buChar char="("/>
            </a:pP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01 45 61 40 79</a:t>
            </a:r>
          </a:p>
          <a:p>
            <a:pPr eaLnBrk="0" hangingPunct="0">
              <a:buFont typeface="Wingdings" pitchFamily="2" charset="2"/>
              <a:buChar char="("/>
            </a:pPr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PARKING CHAMPS-ELYSEES PIERRE CHARRON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65 Rue Pierre Charron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75008 Paris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en-GB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</a:t>
            </a: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 01 40 74 09 60</a:t>
            </a:r>
          </a:p>
          <a:p>
            <a:pPr eaLnBrk="0" hangingPunct="0"/>
            <a:endParaRPr lang="fr-FR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PARKING FRANCOIS 1er 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24 rue François 1er </a:t>
            </a:r>
          </a:p>
          <a:p>
            <a:pPr eaLnBrk="0" hangingPunct="0"/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7508 Paris</a:t>
            </a:r>
            <a:endParaRPr lang="en-GB" sz="1000" dirty="0">
              <a:solidFill>
                <a:schemeClr val="bg2">
                  <a:lumMod val="50000"/>
                </a:schemeClr>
              </a:solidFill>
              <a:latin typeface="+mj-lt"/>
              <a:sym typeface="Wingdings" pitchFamily="2" charset="2"/>
            </a:endParaRPr>
          </a:p>
          <a:p>
            <a:pPr eaLnBrk="0" hangingPunct="0"/>
            <a:r>
              <a:rPr lang="en-GB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</a:t>
            </a:r>
            <a:r>
              <a:rPr lang="fr-FR" sz="1000" dirty="0">
                <a:solidFill>
                  <a:schemeClr val="bg2">
                    <a:lumMod val="50000"/>
                  </a:schemeClr>
                </a:solidFill>
                <a:latin typeface="+mj-lt"/>
                <a:sym typeface="Wingdings" pitchFamily="2" charset="2"/>
              </a:rPr>
              <a:t> 01 47 23 37 03</a:t>
            </a:r>
          </a:p>
        </p:txBody>
      </p:sp>
      <p:sp>
        <p:nvSpPr>
          <p:cNvPr id="12" name="Ellipse 11"/>
          <p:cNvSpPr/>
          <p:nvPr/>
        </p:nvSpPr>
        <p:spPr>
          <a:xfrm>
            <a:off x="6825208" y="3758222"/>
            <a:ext cx="133411" cy="140662"/>
          </a:xfrm>
          <a:prstGeom prst="ellipse">
            <a:avLst/>
          </a:prstGeom>
          <a:solidFill>
            <a:srgbClr val="F73F85"/>
          </a:solidFill>
          <a:ln>
            <a:solidFill>
              <a:srgbClr val="F73F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526" tIns="43263" rIns="86526" bIns="43263"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825208" y="2973815"/>
            <a:ext cx="133411" cy="14066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526" tIns="43263" rIns="86526" bIns="43263"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6825208" y="2059581"/>
            <a:ext cx="133411" cy="14066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526" tIns="43263" rIns="86526" bIns="43263"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6825208" y="4504499"/>
            <a:ext cx="133411" cy="140662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526" tIns="43263" rIns="86526" bIns="43263"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6825208" y="5426955"/>
            <a:ext cx="133411" cy="14066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526" tIns="43263" rIns="86526" bIns="43263" rtlCol="0" anchor="ctr"/>
          <a:lstStyle/>
          <a:p>
            <a:pPr algn="ctr"/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632007" y="1741053"/>
            <a:ext cx="5761153" cy="4641854"/>
            <a:chOff x="417010" y="1741053"/>
            <a:chExt cx="5761153" cy="4641854"/>
          </a:xfrm>
        </p:grpSpPr>
        <p:grpSp>
          <p:nvGrpSpPr>
            <p:cNvPr id="25" name="Groupe 23"/>
            <p:cNvGrpSpPr/>
            <p:nvPr/>
          </p:nvGrpSpPr>
          <p:grpSpPr>
            <a:xfrm>
              <a:off x="417010" y="1741053"/>
              <a:ext cx="5761153" cy="4641854"/>
              <a:chOff x="522164" y="1782564"/>
              <a:chExt cx="6219091" cy="4752528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235" t="23411" r="24576" b="25402"/>
              <a:stretch>
                <a:fillRect/>
              </a:stretch>
            </p:blipFill>
            <p:spPr bwMode="auto">
              <a:xfrm>
                <a:off x="522164" y="1782564"/>
                <a:ext cx="6219091" cy="4752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Ellipse 26"/>
              <p:cNvSpPr/>
              <p:nvPr/>
            </p:nvSpPr>
            <p:spPr>
              <a:xfrm>
                <a:off x="3906540" y="5382964"/>
                <a:ext cx="144016" cy="144016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3618508" y="2790676"/>
                <a:ext cx="144016" cy="144016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5130676" y="3438748"/>
                <a:ext cx="144016" cy="144016"/>
              </a:xfrm>
              <a:prstGeom prst="ellipse">
                <a:avLst/>
              </a:prstGeom>
              <a:solidFill>
                <a:srgbClr val="F73F85"/>
              </a:solidFill>
              <a:ln>
                <a:solidFill>
                  <a:srgbClr val="F73F8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4842644" y="3654772"/>
                <a:ext cx="144016" cy="144016"/>
              </a:xfrm>
              <a:prstGeom prst="ellipse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5202684" y="5022924"/>
                <a:ext cx="144016" cy="144016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3" name="Étoile à 5 branches 32"/>
            <p:cNvSpPr/>
            <p:nvPr/>
          </p:nvSpPr>
          <p:spPr>
            <a:xfrm>
              <a:off x="3705336" y="4499240"/>
              <a:ext cx="216024" cy="216024"/>
            </a:xfrm>
            <a:prstGeom prst="star5">
              <a:avLst/>
            </a:prstGeom>
            <a:solidFill>
              <a:srgbClr val="F08927"/>
            </a:solidFill>
            <a:ln>
              <a:solidFill>
                <a:srgbClr val="F089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617126" y="615760"/>
            <a:ext cx="7204221" cy="364311"/>
          </a:xfrm>
          <a:prstGeom prst="rect">
            <a:avLst/>
          </a:prstGeom>
        </p:spPr>
        <p:txBody>
          <a:bodyPr wrap="square" lIns="86469" tIns="43234" rIns="86469" bIns="43234">
            <a:spAutoFit/>
          </a:bodyPr>
          <a:lstStyle/>
          <a:p>
            <a:r>
              <a:rPr lang="fr-FR" dirty="0">
                <a:solidFill>
                  <a:srgbClr val="F08927"/>
                </a:solidFill>
                <a:latin typeface="Century Gothic" pitchFamily="34" charset="0"/>
              </a:rPr>
              <a:t>EUROSITES GEORGE V</a:t>
            </a:r>
            <a:endParaRPr lang="en-GB" dirty="0">
              <a:solidFill>
                <a:srgbClr val="F08927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ersonnalisé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114</Words>
  <Application>Microsoft Office PowerPoint</Application>
  <PresentationFormat>A4 Paper (210x297 mm)</PresentationFormat>
  <Paragraphs>66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Wingdings</vt:lpstr>
      <vt:lpstr>Thème Office</vt:lpstr>
      <vt:lpstr>1_Thème Office</vt:lpstr>
      <vt:lpstr>PowerPoint Presentation</vt:lpstr>
      <vt:lpstr>PowerPoint Presentation</vt:lpstr>
      <vt:lpstr>PowerPoint Presentation</vt:lpstr>
      <vt:lpstr>PowerPoint Presentation</vt:lpstr>
    </vt:vector>
  </TitlesOfParts>
  <Company>Eurosites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lta</dc:creator>
  <cp:lastModifiedBy>Chloe Smith</cp:lastModifiedBy>
  <cp:revision>217</cp:revision>
  <dcterms:created xsi:type="dcterms:W3CDTF">2014-06-04T08:03:52Z</dcterms:created>
  <dcterms:modified xsi:type="dcterms:W3CDTF">2016-08-24T14:35:05Z</dcterms:modified>
</cp:coreProperties>
</file>