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7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17BE-69A0-9640-B7EC-023F5DEA9533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A634-0AC1-F147-B577-F6CBDE0DD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27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17BE-69A0-9640-B7EC-023F5DEA9533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A634-0AC1-F147-B577-F6CBDE0DD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888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17BE-69A0-9640-B7EC-023F5DEA9533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A634-0AC1-F147-B577-F6CBDE0DD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057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17BE-69A0-9640-B7EC-023F5DEA9533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A634-0AC1-F147-B577-F6CBDE0DD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539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17BE-69A0-9640-B7EC-023F5DEA9533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A634-0AC1-F147-B577-F6CBDE0DD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680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17BE-69A0-9640-B7EC-023F5DEA9533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A634-0AC1-F147-B577-F6CBDE0DD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31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17BE-69A0-9640-B7EC-023F5DEA9533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A634-0AC1-F147-B577-F6CBDE0DD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132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17BE-69A0-9640-B7EC-023F5DEA9533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A634-0AC1-F147-B577-F6CBDE0DD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641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17BE-69A0-9640-B7EC-023F5DEA9533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A634-0AC1-F147-B577-F6CBDE0DD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324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17BE-69A0-9640-B7EC-023F5DEA9533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A634-0AC1-F147-B577-F6CBDE0DD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034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17BE-69A0-9640-B7EC-023F5DEA9533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A634-0AC1-F147-B577-F6CBDE0DD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777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417BE-69A0-9640-B7EC-023F5DEA9533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EA634-0AC1-F147-B577-F6CBDE0DD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323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293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99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Duke University School of Law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Mitu Gulati</dc:creator>
  <cp:lastModifiedBy>Nadine Clarke</cp:lastModifiedBy>
  <cp:revision>2</cp:revision>
  <dcterms:created xsi:type="dcterms:W3CDTF">2013-09-06T18:08:03Z</dcterms:created>
  <dcterms:modified xsi:type="dcterms:W3CDTF">2013-09-10T10:10:13Z</dcterms:modified>
</cp:coreProperties>
</file>