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6"/>
  </p:notesMasterIdLst>
  <p:sldIdLst>
    <p:sldId id="357" r:id="rId2"/>
    <p:sldId id="358" r:id="rId3"/>
    <p:sldId id="3988" r:id="rId4"/>
    <p:sldId id="359" r:id="rId5"/>
    <p:sldId id="363" r:id="rId6"/>
    <p:sldId id="4034" r:id="rId7"/>
    <p:sldId id="374" r:id="rId8"/>
    <p:sldId id="367" r:id="rId9"/>
    <p:sldId id="4013" r:id="rId10"/>
    <p:sldId id="366" r:id="rId11"/>
    <p:sldId id="365" r:id="rId12"/>
    <p:sldId id="368" r:id="rId13"/>
    <p:sldId id="371" r:id="rId14"/>
    <p:sldId id="4036" r:id="rId15"/>
    <p:sldId id="4038" r:id="rId16"/>
    <p:sldId id="361" r:id="rId17"/>
    <p:sldId id="4012" r:id="rId18"/>
    <p:sldId id="326" r:id="rId19"/>
    <p:sldId id="4005" r:id="rId20"/>
    <p:sldId id="4030" r:id="rId21"/>
    <p:sldId id="4001" r:id="rId22"/>
    <p:sldId id="370" r:id="rId23"/>
    <p:sldId id="3989" r:id="rId24"/>
    <p:sldId id="360" r:id="rId25"/>
  </p:sldIdLst>
  <p:sldSz cx="12192000" cy="6858000"/>
  <p:notesSz cx="6797675" cy="9926638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orbel" panose="020B0503020204020204" pitchFamily="34" charset="0"/>
      <p:regular r:id="rId33"/>
      <p:bold r:id="rId34"/>
      <p:italic r:id="rId35"/>
      <p:boldItalic r:id="rId3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99AA7A-B109-4ACA-A9EE-363B6A409E6A}">
          <p14:sldIdLst>
            <p14:sldId id="357"/>
          </p14:sldIdLst>
        </p14:section>
        <p14:section name="Main message" id="{B84C7EE6-AF8F-4746-A1F7-A8F68D01EDD4}">
          <p14:sldIdLst>
            <p14:sldId id="358"/>
          </p14:sldIdLst>
        </p14:section>
        <p14:section name="Background" id="{6B54BC1A-FC8F-4B0A-9414-8FB8F4E8BB99}">
          <p14:sldIdLst>
            <p14:sldId id="3988"/>
            <p14:sldId id="359"/>
          </p14:sldIdLst>
        </p14:section>
        <p14:section name="Problem: Extreme prices" id="{034E571A-EFE6-41DE-920C-2EA86C48754F}">
          <p14:sldIdLst>
            <p14:sldId id="363"/>
            <p14:sldId id="4034"/>
            <p14:sldId id="374"/>
            <p14:sldId id="367"/>
            <p14:sldId id="4013"/>
            <p14:sldId id="366"/>
            <p14:sldId id="365"/>
            <p14:sldId id="368"/>
          </p14:sldIdLst>
        </p14:section>
        <p14:section name="Responses" id="{D34FA7DF-FED5-47B7-B8A2-6B4AC03E3A32}">
          <p14:sldIdLst>
            <p14:sldId id="371"/>
            <p14:sldId id="4036"/>
          </p14:sldIdLst>
        </p14:section>
        <p14:section name="Main message repeated" id="{B8358F71-E5E4-441E-865B-9C91542FEB18}">
          <p14:sldIdLst>
            <p14:sldId id="4038"/>
          </p14:sldIdLst>
        </p14:section>
        <p14:section name="End" id="{8ED1C442-29C8-4F5C-8E7F-7928A92403D0}">
          <p14:sldIdLst>
            <p14:sldId id="361"/>
          </p14:sldIdLst>
        </p14:section>
        <p14:section name="Annex" id="{9163C1FE-AF72-4C81-92F8-27FDA138F170}">
          <p14:sldIdLst>
            <p14:sldId id="4012"/>
            <p14:sldId id="326"/>
            <p14:sldId id="4005"/>
            <p14:sldId id="4030"/>
            <p14:sldId id="4001"/>
            <p14:sldId id="370"/>
            <p14:sldId id="3989"/>
            <p14:sldId id="3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F9E095-5AC1-02FF-8753-FFE2C7DCAEC6}" name="Christian Flachsland" initials="CF" userId="S::c.flachsland@hertie-school.org::fafbacee-5cc4-42b0-b71f-536f2ea0517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Flachsland" initials="CF" lastIdx="3" clrIdx="0">
    <p:extLst>
      <p:ext uri="{19B8F6BF-5375-455C-9EA6-DF929625EA0E}">
        <p15:presenceInfo xmlns:p15="http://schemas.microsoft.com/office/powerpoint/2012/main" userId="Christian Flachsland" providerId="None"/>
      </p:ext>
    </p:extLst>
  </p:cmAuthor>
  <p:cmAuthor id="2" name="Caroline Forscht" initials="CF" lastIdx="7" clrIdx="1">
    <p:extLst>
      <p:ext uri="{19B8F6BF-5375-455C-9EA6-DF929625EA0E}">
        <p15:presenceInfo xmlns:p15="http://schemas.microsoft.com/office/powerpoint/2012/main" userId="S::c.forscht@hertie-school.org::9a530b88-a31f-44d6-92cf-662d1b013f13" providerId="AD"/>
      </p:ext>
    </p:extLst>
  </p:cmAuthor>
  <p:cmAuthor id="3" name="Christian Flachsland" initials="CF [2]" lastIdx="1" clrIdx="2">
    <p:extLst>
      <p:ext uri="{19B8F6BF-5375-455C-9EA6-DF929625EA0E}">
        <p15:presenceInfo xmlns:p15="http://schemas.microsoft.com/office/powerpoint/2012/main" userId="S::c.flachsland@hertie-school.org::fafbacee-5cc4-42b0-b71f-536f2ea051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35BA6"/>
    <a:srgbClr val="001642"/>
    <a:srgbClr val="F8F8F8"/>
    <a:srgbClr val="FFE7AB"/>
    <a:srgbClr val="FFD861"/>
    <a:srgbClr val="FF9900"/>
    <a:srgbClr val="BDD5ED"/>
    <a:srgbClr val="69A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11B13-2035-4B78-853A-705FEF47BC00}" v="367" dt="2023-11-15T16:19:18.1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48" autoAdjust="0"/>
    <p:restoredTop sz="90717" autoAdjust="0"/>
  </p:normalViewPr>
  <p:slideViewPr>
    <p:cSldViewPr snapToGrid="0">
      <p:cViewPr varScale="1">
        <p:scale>
          <a:sx n="97" d="100"/>
          <a:sy n="97" d="100"/>
        </p:scale>
        <p:origin x="78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432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Flachsland" userId="fafbacee-5cc4-42b0-b71f-536f2ea05176" providerId="ADAL" clId="{14C11B13-2035-4B78-853A-705FEF47BC00}"/>
    <pc:docChg chg="undo redo custSel addSld delSld modSld sldOrd modMainMaster addSection delSection modSection">
      <pc:chgData name="Christian Flachsland" userId="fafbacee-5cc4-42b0-b71f-536f2ea05176" providerId="ADAL" clId="{14C11B13-2035-4B78-853A-705FEF47BC00}" dt="2023-11-15T15:38:01.891" v="15045" actId="20577"/>
      <pc:docMkLst>
        <pc:docMk/>
      </pc:docMkLst>
      <pc:sldChg chg="del">
        <pc:chgData name="Christian Flachsland" userId="fafbacee-5cc4-42b0-b71f-536f2ea05176" providerId="ADAL" clId="{14C11B13-2035-4B78-853A-705FEF47BC00}" dt="2023-11-13T09:01:21.333" v="47" actId="47"/>
        <pc:sldMkLst>
          <pc:docMk/>
          <pc:sldMk cId="1280290021" sldId="258"/>
        </pc:sldMkLst>
      </pc:sldChg>
      <pc:sldChg chg="del">
        <pc:chgData name="Christian Flachsland" userId="fafbacee-5cc4-42b0-b71f-536f2ea05176" providerId="ADAL" clId="{14C11B13-2035-4B78-853A-705FEF47BC00}" dt="2023-11-13T09:01:21.333" v="47" actId="47"/>
        <pc:sldMkLst>
          <pc:docMk/>
          <pc:sldMk cId="3879599949" sldId="260"/>
        </pc:sldMkLst>
      </pc:sldChg>
      <pc:sldChg chg="addSp delSp modSp add mod">
        <pc:chgData name="Christian Flachsland" userId="fafbacee-5cc4-42b0-b71f-536f2ea05176" providerId="ADAL" clId="{14C11B13-2035-4B78-853A-705FEF47BC00}" dt="2023-11-14T08:50:30.192" v="12937" actId="478"/>
        <pc:sldMkLst>
          <pc:docMk/>
          <pc:sldMk cId="9129444" sldId="326"/>
        </pc:sldMkLst>
        <pc:spChg chg="add del mod">
          <ac:chgData name="Christian Flachsland" userId="fafbacee-5cc4-42b0-b71f-536f2ea05176" providerId="ADAL" clId="{14C11B13-2035-4B78-853A-705FEF47BC00}" dt="2023-11-13T11:56:14.888" v="5837" actId="478"/>
          <ac:spMkLst>
            <pc:docMk/>
            <pc:sldMk cId="9129444" sldId="326"/>
            <ac:spMk id="2" creationId="{7F707B50-9E35-481A-EDC7-450155607546}"/>
          </ac:spMkLst>
        </pc:spChg>
        <pc:spChg chg="mod">
          <ac:chgData name="Christian Flachsland" userId="fafbacee-5cc4-42b0-b71f-536f2ea05176" providerId="ADAL" clId="{14C11B13-2035-4B78-853A-705FEF47BC00}" dt="2023-11-13T11:58:52.627" v="5856" actId="1076"/>
          <ac:spMkLst>
            <pc:docMk/>
            <pc:sldMk cId="9129444" sldId="326"/>
            <ac:spMk id="7" creationId="{FF858877-00C3-484B-B619-3AD43DD4C3D2}"/>
          </ac:spMkLst>
        </pc:spChg>
        <pc:spChg chg="add del">
          <ac:chgData name="Christian Flachsland" userId="fafbacee-5cc4-42b0-b71f-536f2ea05176" providerId="ADAL" clId="{14C11B13-2035-4B78-853A-705FEF47BC00}" dt="2023-11-13T11:57:31.360" v="5839" actId="478"/>
          <ac:spMkLst>
            <pc:docMk/>
            <pc:sldMk cId="9129444" sldId="326"/>
            <ac:spMk id="8" creationId="{A8451BBA-4E5D-4C5C-DC2E-AFBED1F74EA5}"/>
          </ac:spMkLst>
        </pc:spChg>
        <pc:spChg chg="mod">
          <ac:chgData name="Christian Flachsland" userId="fafbacee-5cc4-42b0-b71f-536f2ea05176" providerId="ADAL" clId="{14C11B13-2035-4B78-853A-705FEF47BC00}" dt="2023-11-13T12:17:07.239" v="6640" actId="14100"/>
          <ac:spMkLst>
            <pc:docMk/>
            <pc:sldMk cId="9129444" sldId="326"/>
            <ac:spMk id="10" creationId="{00000000-0000-0000-0000-000000000000}"/>
          </ac:spMkLst>
        </pc:spChg>
        <pc:spChg chg="add del mod">
          <ac:chgData name="Christian Flachsland" userId="fafbacee-5cc4-42b0-b71f-536f2ea05176" providerId="ADAL" clId="{14C11B13-2035-4B78-853A-705FEF47BC00}" dt="2023-11-14T08:50:30.192" v="12937" actId="478"/>
          <ac:spMkLst>
            <pc:docMk/>
            <pc:sldMk cId="9129444" sldId="326"/>
            <ac:spMk id="11" creationId="{ED10CE74-805B-5FD8-D846-0A1A56131DE8}"/>
          </ac:spMkLst>
        </pc:spChg>
      </pc:sldChg>
      <pc:sldChg chg="del">
        <pc:chgData name="Christian Flachsland" userId="fafbacee-5cc4-42b0-b71f-536f2ea05176" providerId="ADAL" clId="{14C11B13-2035-4B78-853A-705FEF47BC00}" dt="2023-11-13T09:01:21.333" v="47" actId="47"/>
        <pc:sldMkLst>
          <pc:docMk/>
          <pc:sldMk cId="372809533" sldId="342"/>
        </pc:sldMkLst>
      </pc:sldChg>
      <pc:sldChg chg="modSp mod modAnim">
        <pc:chgData name="Christian Flachsland" userId="fafbacee-5cc4-42b0-b71f-536f2ea05176" providerId="ADAL" clId="{14C11B13-2035-4B78-853A-705FEF47BC00}" dt="2023-11-15T15:24:53.092" v="14997"/>
        <pc:sldMkLst>
          <pc:docMk/>
          <pc:sldMk cId="4193526211" sldId="357"/>
        </pc:sldMkLst>
        <pc:spChg chg="mod">
          <ac:chgData name="Christian Flachsland" userId="fafbacee-5cc4-42b0-b71f-536f2ea05176" providerId="ADAL" clId="{14C11B13-2035-4B78-853A-705FEF47BC00}" dt="2023-11-13T09:00:45.219" v="20" actId="14100"/>
          <ac:spMkLst>
            <pc:docMk/>
            <pc:sldMk cId="4193526211" sldId="357"/>
            <ac:spMk id="4" creationId="{FA3C2052-8CF7-33E2-F424-164EB789EDC0}"/>
          </ac:spMkLst>
        </pc:spChg>
        <pc:spChg chg="mod">
          <ac:chgData name="Christian Flachsland" userId="fafbacee-5cc4-42b0-b71f-536f2ea05176" providerId="ADAL" clId="{14C11B13-2035-4B78-853A-705FEF47BC00}" dt="2023-11-13T09:01:11.330" v="46" actId="113"/>
          <ac:spMkLst>
            <pc:docMk/>
            <pc:sldMk cId="4193526211" sldId="357"/>
            <ac:spMk id="5" creationId="{6E7B98E1-3BC3-1D5E-E937-21D734155884}"/>
          </ac:spMkLst>
        </pc:spChg>
        <pc:picChg chg="mod">
          <ac:chgData name="Christian Flachsland" userId="fafbacee-5cc4-42b0-b71f-536f2ea05176" providerId="ADAL" clId="{14C11B13-2035-4B78-853A-705FEF47BC00}" dt="2023-11-13T09:00:51.699" v="23" actId="1076"/>
          <ac:picMkLst>
            <pc:docMk/>
            <pc:sldMk cId="4193526211" sldId="357"/>
            <ac:picMk id="1026" creationId="{66613B2B-B356-FD8B-9233-6F7C3F95D694}"/>
          </ac:picMkLst>
        </pc:picChg>
      </pc:sldChg>
      <pc:sldChg chg="addSp delSp modSp new mod">
        <pc:chgData name="Christian Flachsland" userId="fafbacee-5cc4-42b0-b71f-536f2ea05176" providerId="ADAL" clId="{14C11B13-2035-4B78-853A-705FEF47BC00}" dt="2023-11-15T15:09:15.164" v="14993" actId="20577"/>
        <pc:sldMkLst>
          <pc:docMk/>
          <pc:sldMk cId="1088761811" sldId="358"/>
        </pc:sldMkLst>
        <pc:spChg chg="mod">
          <ac:chgData name="Christian Flachsland" userId="fafbacee-5cc4-42b0-b71f-536f2ea05176" providerId="ADAL" clId="{14C11B13-2035-4B78-853A-705FEF47BC00}" dt="2023-11-13T09:01:44.998" v="63" actId="20577"/>
          <ac:spMkLst>
            <pc:docMk/>
            <pc:sldMk cId="1088761811" sldId="358"/>
            <ac:spMk id="2" creationId="{607A43C0-6935-1CCA-8C33-575F6927C706}"/>
          </ac:spMkLst>
        </pc:spChg>
        <pc:spChg chg="mod">
          <ac:chgData name="Christian Flachsland" userId="fafbacee-5cc4-42b0-b71f-536f2ea05176" providerId="ADAL" clId="{14C11B13-2035-4B78-853A-705FEF47BC00}" dt="2023-11-15T15:09:15.164" v="14993" actId="20577"/>
          <ac:spMkLst>
            <pc:docMk/>
            <pc:sldMk cId="1088761811" sldId="358"/>
            <ac:spMk id="3" creationId="{6FAA2DF7-2F0D-8DAE-5502-F07E5B762340}"/>
          </ac:spMkLst>
        </pc:spChg>
        <pc:spChg chg="add del mod">
          <ac:chgData name="Christian Flachsland" userId="fafbacee-5cc4-42b0-b71f-536f2ea05176" providerId="ADAL" clId="{14C11B13-2035-4B78-853A-705FEF47BC00}" dt="2023-11-13T12:03:11.640" v="5938" actId="478"/>
          <ac:spMkLst>
            <pc:docMk/>
            <pc:sldMk cId="1088761811" sldId="358"/>
            <ac:spMk id="4" creationId="{2FD8FAE9-FAFF-33EF-B76A-B308784B788D}"/>
          </ac:spMkLst>
        </pc:spChg>
        <pc:spChg chg="add del mod">
          <ac:chgData name="Christian Flachsland" userId="fafbacee-5cc4-42b0-b71f-536f2ea05176" providerId="ADAL" clId="{14C11B13-2035-4B78-853A-705FEF47BC00}" dt="2023-11-13T12:03:19.205" v="5941" actId="478"/>
          <ac:spMkLst>
            <pc:docMk/>
            <pc:sldMk cId="1088761811" sldId="358"/>
            <ac:spMk id="5" creationId="{12F40766-D221-C11E-6D2F-ABC24060A01D}"/>
          </ac:spMkLst>
        </pc:spChg>
        <pc:spChg chg="add mod">
          <ac:chgData name="Christian Flachsland" userId="fafbacee-5cc4-42b0-b71f-536f2ea05176" providerId="ADAL" clId="{14C11B13-2035-4B78-853A-705FEF47BC00}" dt="2023-11-13T12:15:24.224" v="6638" actId="1076"/>
          <ac:spMkLst>
            <pc:docMk/>
            <pc:sldMk cId="1088761811" sldId="358"/>
            <ac:spMk id="7" creationId="{9F23A1E2-4B91-3433-4B41-A8439CB0FDCA}"/>
          </ac:spMkLst>
        </pc:spChg>
        <pc:spChg chg="add del mod">
          <ac:chgData name="Christian Flachsland" userId="fafbacee-5cc4-42b0-b71f-536f2ea05176" providerId="ADAL" clId="{14C11B13-2035-4B78-853A-705FEF47BC00}" dt="2023-11-13T12:13:46.283" v="6599" actId="478"/>
          <ac:spMkLst>
            <pc:docMk/>
            <pc:sldMk cId="1088761811" sldId="358"/>
            <ac:spMk id="9" creationId="{EFF0BBC9-9A50-FD6C-F352-55B517DD6E46}"/>
          </ac:spMkLst>
        </pc:spChg>
        <pc:spChg chg="add mod">
          <ac:chgData name="Christian Flachsland" userId="fafbacee-5cc4-42b0-b71f-536f2ea05176" providerId="ADAL" clId="{14C11B13-2035-4B78-853A-705FEF47BC00}" dt="2023-11-14T12:37:23.143" v="13526" actId="6549"/>
          <ac:spMkLst>
            <pc:docMk/>
            <pc:sldMk cId="1088761811" sldId="358"/>
            <ac:spMk id="10" creationId="{00C357E0-9F0D-4BC4-10B3-20050A6D9EEF}"/>
          </ac:spMkLst>
        </pc:spChg>
        <pc:spChg chg="add del mod">
          <ac:chgData name="Christian Flachsland" userId="fafbacee-5cc4-42b0-b71f-536f2ea05176" providerId="ADAL" clId="{14C11B13-2035-4B78-853A-705FEF47BC00}" dt="2023-11-13T12:14:14.196" v="6601" actId="478"/>
          <ac:spMkLst>
            <pc:docMk/>
            <pc:sldMk cId="1088761811" sldId="358"/>
            <ac:spMk id="11" creationId="{17470A86-DD17-2874-2653-BE0E74F2B563}"/>
          </ac:spMkLst>
        </pc:spChg>
        <pc:picChg chg="add mod">
          <ac:chgData name="Christian Flachsland" userId="fafbacee-5cc4-42b0-b71f-536f2ea05176" providerId="ADAL" clId="{14C11B13-2035-4B78-853A-705FEF47BC00}" dt="2023-11-13T12:15:24.224" v="6638" actId="1076"/>
          <ac:picMkLst>
            <pc:docMk/>
            <pc:sldMk cId="1088761811" sldId="358"/>
            <ac:picMk id="6" creationId="{E9B0C938-C400-7979-C39C-9C8A36CEA14F}"/>
          </ac:picMkLst>
        </pc:picChg>
        <pc:picChg chg="add mod">
          <ac:chgData name="Christian Flachsland" userId="fafbacee-5cc4-42b0-b71f-536f2ea05176" providerId="ADAL" clId="{14C11B13-2035-4B78-853A-705FEF47BC00}" dt="2023-11-14T12:37:17.562" v="13525" actId="1038"/>
          <ac:picMkLst>
            <pc:docMk/>
            <pc:sldMk cId="1088761811" sldId="358"/>
            <ac:picMk id="8" creationId="{07AE4E71-6858-361A-705B-B7492923E24E}"/>
          </ac:picMkLst>
        </pc:picChg>
      </pc:sldChg>
      <pc:sldChg chg="del">
        <pc:chgData name="Christian Flachsland" userId="fafbacee-5cc4-42b0-b71f-536f2ea05176" providerId="ADAL" clId="{14C11B13-2035-4B78-853A-705FEF47BC00}" dt="2023-11-13T09:01:21.333" v="47" actId="47"/>
        <pc:sldMkLst>
          <pc:docMk/>
          <pc:sldMk cId="3501389553" sldId="358"/>
        </pc:sldMkLst>
      </pc:sldChg>
      <pc:sldChg chg="addSp delSp modSp new mod addCm delCm modCm">
        <pc:chgData name="Christian Flachsland" userId="fafbacee-5cc4-42b0-b71f-536f2ea05176" providerId="ADAL" clId="{14C11B13-2035-4B78-853A-705FEF47BC00}" dt="2023-11-14T12:38:23.805" v="13536" actId="1076"/>
        <pc:sldMkLst>
          <pc:docMk/>
          <pc:sldMk cId="1710535414" sldId="359"/>
        </pc:sldMkLst>
        <pc:spChg chg="mod">
          <ac:chgData name="Christian Flachsland" userId="fafbacee-5cc4-42b0-b71f-536f2ea05176" providerId="ADAL" clId="{14C11B13-2035-4B78-853A-705FEF47BC00}" dt="2023-11-13T11:54:25.641" v="5809" actId="1076"/>
          <ac:spMkLst>
            <pc:docMk/>
            <pc:sldMk cId="1710535414" sldId="359"/>
            <ac:spMk id="2" creationId="{F2782A9A-7613-8B21-EC6A-823A1CEBBCF4}"/>
          </ac:spMkLst>
        </pc:spChg>
        <pc:spChg chg="del">
          <ac:chgData name="Christian Flachsland" userId="fafbacee-5cc4-42b0-b71f-536f2ea05176" providerId="ADAL" clId="{14C11B13-2035-4B78-853A-705FEF47BC00}" dt="2023-11-13T11:39:05.674" v="5188" actId="478"/>
          <ac:spMkLst>
            <pc:docMk/>
            <pc:sldMk cId="1710535414" sldId="359"/>
            <ac:spMk id="3" creationId="{F36A824A-325B-9A19-F540-B0A3FB28D87A}"/>
          </ac:spMkLst>
        </pc:spChg>
        <pc:spChg chg="add del">
          <ac:chgData name="Christian Flachsland" userId="fafbacee-5cc4-42b0-b71f-536f2ea05176" providerId="ADAL" clId="{14C11B13-2035-4B78-853A-705FEF47BC00}" dt="2023-11-13T11:35:44.750" v="4999" actId="478"/>
          <ac:spMkLst>
            <pc:docMk/>
            <pc:sldMk cId="1710535414" sldId="359"/>
            <ac:spMk id="5" creationId="{ABEC0213-9D8E-89DA-7C5F-C3D7EA77BE7A}"/>
          </ac:spMkLst>
        </pc:spChg>
        <pc:spChg chg="add del mod">
          <ac:chgData name="Christian Flachsland" userId="fafbacee-5cc4-42b0-b71f-536f2ea05176" providerId="ADAL" clId="{14C11B13-2035-4B78-853A-705FEF47BC00}" dt="2023-11-13T11:37:01.826" v="5058" actId="478"/>
          <ac:spMkLst>
            <pc:docMk/>
            <pc:sldMk cId="1710535414" sldId="359"/>
            <ac:spMk id="6" creationId="{B6BF4FE5-0473-6DCD-3C64-E01FE416E17F}"/>
          </ac:spMkLst>
        </pc:spChg>
        <pc:spChg chg="add mod">
          <ac:chgData name="Christian Flachsland" userId="fafbacee-5cc4-42b0-b71f-536f2ea05176" providerId="ADAL" clId="{14C11B13-2035-4B78-853A-705FEF47BC00}" dt="2023-11-13T16:12:52.792" v="9521" actId="1037"/>
          <ac:spMkLst>
            <pc:docMk/>
            <pc:sldMk cId="1710535414" sldId="359"/>
            <ac:spMk id="7" creationId="{0435BA1F-85F2-817F-BFED-F7A04D0BBCBF}"/>
          </ac:spMkLst>
        </pc:spChg>
        <pc:spChg chg="add del mod">
          <ac:chgData name="Christian Flachsland" userId="fafbacee-5cc4-42b0-b71f-536f2ea05176" providerId="ADAL" clId="{14C11B13-2035-4B78-853A-705FEF47BC00}" dt="2023-11-13T11:36:58.493" v="5057" actId="478"/>
          <ac:spMkLst>
            <pc:docMk/>
            <pc:sldMk cId="1710535414" sldId="359"/>
            <ac:spMk id="8" creationId="{94AB1F0C-AEC4-607B-E02C-6C45A7D7F213}"/>
          </ac:spMkLst>
        </pc:spChg>
        <pc:spChg chg="add del mod">
          <ac:chgData name="Christian Flachsland" userId="fafbacee-5cc4-42b0-b71f-536f2ea05176" providerId="ADAL" clId="{14C11B13-2035-4B78-853A-705FEF47BC00}" dt="2023-11-13T11:36:57.718" v="5056" actId="478"/>
          <ac:spMkLst>
            <pc:docMk/>
            <pc:sldMk cId="1710535414" sldId="359"/>
            <ac:spMk id="9" creationId="{92F2F747-E9DB-6D97-0C70-919B2C23908B}"/>
          </ac:spMkLst>
        </pc:spChg>
        <pc:spChg chg="add mod">
          <ac:chgData name="Christian Flachsland" userId="fafbacee-5cc4-42b0-b71f-536f2ea05176" providerId="ADAL" clId="{14C11B13-2035-4B78-853A-705FEF47BC00}" dt="2023-11-13T11:54:32.421" v="5810" actId="14100"/>
          <ac:spMkLst>
            <pc:docMk/>
            <pc:sldMk cId="1710535414" sldId="359"/>
            <ac:spMk id="10" creationId="{77F441FB-0BDE-82E9-E8F0-F2D99D0FDD63}"/>
          </ac:spMkLst>
        </pc:spChg>
        <pc:spChg chg="add mod">
          <ac:chgData name="Christian Flachsland" userId="fafbacee-5cc4-42b0-b71f-536f2ea05176" providerId="ADAL" clId="{14C11B13-2035-4B78-853A-705FEF47BC00}" dt="2023-11-13T11:54:32.421" v="5810" actId="14100"/>
          <ac:spMkLst>
            <pc:docMk/>
            <pc:sldMk cId="1710535414" sldId="359"/>
            <ac:spMk id="11" creationId="{ADD3773F-877F-7E91-4CE3-0F10530D419A}"/>
          </ac:spMkLst>
        </pc:spChg>
        <pc:spChg chg="add mod">
          <ac:chgData name="Christian Flachsland" userId="fafbacee-5cc4-42b0-b71f-536f2ea05176" providerId="ADAL" clId="{14C11B13-2035-4B78-853A-705FEF47BC00}" dt="2023-11-13T20:43:52.501" v="11455" actId="1037"/>
          <ac:spMkLst>
            <pc:docMk/>
            <pc:sldMk cId="1710535414" sldId="359"/>
            <ac:spMk id="12" creationId="{B49BB8E1-D37B-0FDE-53ED-D2E277836199}"/>
          </ac:spMkLst>
        </pc:spChg>
        <pc:spChg chg="add mod">
          <ac:chgData name="Christian Flachsland" userId="fafbacee-5cc4-42b0-b71f-536f2ea05176" providerId="ADAL" clId="{14C11B13-2035-4B78-853A-705FEF47BC00}" dt="2023-11-14T10:00:20.145" v="12971" actId="14100"/>
          <ac:spMkLst>
            <pc:docMk/>
            <pc:sldMk cId="1710535414" sldId="359"/>
            <ac:spMk id="13" creationId="{34F66699-252D-6743-605F-E564EBD070CA}"/>
          </ac:spMkLst>
        </pc:spChg>
        <pc:spChg chg="add mod">
          <ac:chgData name="Christian Flachsland" userId="fafbacee-5cc4-42b0-b71f-536f2ea05176" providerId="ADAL" clId="{14C11B13-2035-4B78-853A-705FEF47BC00}" dt="2023-11-13T11:54:22.212" v="5807" actId="1076"/>
          <ac:spMkLst>
            <pc:docMk/>
            <pc:sldMk cId="1710535414" sldId="359"/>
            <ac:spMk id="14" creationId="{98CBB87E-BB6B-8B91-2366-EB34F9997C08}"/>
          </ac:spMkLst>
        </pc:spChg>
        <pc:spChg chg="add mod">
          <ac:chgData name="Christian Flachsland" userId="fafbacee-5cc4-42b0-b71f-536f2ea05176" providerId="ADAL" clId="{14C11B13-2035-4B78-853A-705FEF47BC00}" dt="2023-11-13T11:54:22.212" v="5807" actId="1076"/>
          <ac:spMkLst>
            <pc:docMk/>
            <pc:sldMk cId="1710535414" sldId="359"/>
            <ac:spMk id="15" creationId="{11D17DC3-2A23-9853-63B4-43A272D59BCA}"/>
          </ac:spMkLst>
        </pc:spChg>
        <pc:spChg chg="add mod">
          <ac:chgData name="Christian Flachsland" userId="fafbacee-5cc4-42b0-b71f-536f2ea05176" providerId="ADAL" clId="{14C11B13-2035-4B78-853A-705FEF47BC00}" dt="2023-11-13T11:54:22.212" v="5807" actId="1076"/>
          <ac:spMkLst>
            <pc:docMk/>
            <pc:sldMk cId="1710535414" sldId="359"/>
            <ac:spMk id="16" creationId="{6BB4AE7A-1217-4B60-7080-9B90F2FC2751}"/>
          </ac:spMkLst>
        </pc:spChg>
        <pc:spChg chg="add mod">
          <ac:chgData name="Christian Flachsland" userId="fafbacee-5cc4-42b0-b71f-536f2ea05176" providerId="ADAL" clId="{14C11B13-2035-4B78-853A-705FEF47BC00}" dt="2023-11-13T12:30:48.347" v="6747" actId="1076"/>
          <ac:spMkLst>
            <pc:docMk/>
            <pc:sldMk cId="1710535414" sldId="359"/>
            <ac:spMk id="17" creationId="{A31872AA-0D36-4DCF-1DCE-9EEFC7E23161}"/>
          </ac:spMkLst>
        </pc:spChg>
        <pc:spChg chg="add mod">
          <ac:chgData name="Christian Flachsland" userId="fafbacee-5cc4-42b0-b71f-536f2ea05176" providerId="ADAL" clId="{14C11B13-2035-4B78-853A-705FEF47BC00}" dt="2023-11-13T12:30:51.104" v="6748" actId="1076"/>
          <ac:spMkLst>
            <pc:docMk/>
            <pc:sldMk cId="1710535414" sldId="359"/>
            <ac:spMk id="18" creationId="{7A314303-6E83-8ADD-1EBA-F7C93395B81D}"/>
          </ac:spMkLst>
        </pc:spChg>
        <pc:spChg chg="add mod">
          <ac:chgData name="Christian Flachsland" userId="fafbacee-5cc4-42b0-b71f-536f2ea05176" providerId="ADAL" clId="{14C11B13-2035-4B78-853A-705FEF47BC00}" dt="2023-11-13T16:04:30.140" v="8942" actId="1076"/>
          <ac:spMkLst>
            <pc:docMk/>
            <pc:sldMk cId="1710535414" sldId="359"/>
            <ac:spMk id="19" creationId="{116E2548-F586-8A85-7271-C32D70C15832}"/>
          </ac:spMkLst>
        </pc:spChg>
        <pc:spChg chg="add mod">
          <ac:chgData name="Christian Flachsland" userId="fafbacee-5cc4-42b0-b71f-536f2ea05176" providerId="ADAL" clId="{14C11B13-2035-4B78-853A-705FEF47BC00}" dt="2023-11-13T12:31:54.124" v="6763" actId="1076"/>
          <ac:spMkLst>
            <pc:docMk/>
            <pc:sldMk cId="1710535414" sldId="359"/>
            <ac:spMk id="20" creationId="{CC9C0A60-4CA9-78A6-5853-6CF677C89163}"/>
          </ac:spMkLst>
        </pc:spChg>
        <pc:spChg chg="add mod">
          <ac:chgData name="Christian Flachsland" userId="fafbacee-5cc4-42b0-b71f-536f2ea05176" providerId="ADAL" clId="{14C11B13-2035-4B78-853A-705FEF47BC00}" dt="2023-11-14T12:38:23.805" v="13536" actId="1076"/>
          <ac:spMkLst>
            <pc:docMk/>
            <pc:sldMk cId="1710535414" sldId="359"/>
            <ac:spMk id="21" creationId="{0C588CF9-8013-B7CD-B9C0-FD54B930F576}"/>
          </ac:spMkLst>
        </pc:spChg>
        <pc:spChg chg="add mod">
          <ac:chgData name="Christian Flachsland" userId="fafbacee-5cc4-42b0-b71f-536f2ea05176" providerId="ADAL" clId="{14C11B13-2035-4B78-853A-705FEF47BC00}" dt="2023-11-13T12:30:17.700" v="6734" actId="1076"/>
          <ac:spMkLst>
            <pc:docMk/>
            <pc:sldMk cId="1710535414" sldId="359"/>
            <ac:spMk id="22" creationId="{7546B7E0-461D-F90F-DBCE-F25A158CA092}"/>
          </ac:spMkLst>
        </pc:spChg>
        <pc:spChg chg="add mod">
          <ac:chgData name="Christian Flachsland" userId="fafbacee-5cc4-42b0-b71f-536f2ea05176" providerId="ADAL" clId="{14C11B13-2035-4B78-853A-705FEF47BC00}" dt="2023-11-14T12:38:05.679" v="13531" actId="1035"/>
          <ac:spMkLst>
            <pc:docMk/>
            <pc:sldMk cId="1710535414" sldId="359"/>
            <ac:spMk id="23" creationId="{91220E17-B7F9-07CF-E8D3-04BD098F0A1E}"/>
          </ac:spMkLst>
        </pc:spChg>
        <pc:spChg chg="add mod">
          <ac:chgData name="Christian Flachsland" userId="fafbacee-5cc4-42b0-b71f-536f2ea05176" providerId="ADAL" clId="{14C11B13-2035-4B78-853A-705FEF47BC00}" dt="2023-11-14T12:38:19.525" v="13535" actId="1076"/>
          <ac:spMkLst>
            <pc:docMk/>
            <pc:sldMk cId="1710535414" sldId="359"/>
            <ac:spMk id="24" creationId="{14F61238-7513-0197-4EA9-10235207A01D}"/>
          </ac:spMkLst>
        </pc:spChg>
        <pc:spChg chg="add mod">
          <ac:chgData name="Christian Flachsland" userId="fafbacee-5cc4-42b0-b71f-536f2ea05176" providerId="ADAL" clId="{14C11B13-2035-4B78-853A-705FEF47BC00}" dt="2023-11-14T12:38:15.159" v="13534" actId="1035"/>
          <ac:spMkLst>
            <pc:docMk/>
            <pc:sldMk cId="1710535414" sldId="359"/>
            <ac:spMk id="25" creationId="{B01B201B-2975-5665-AEBB-2E802AEA07A2}"/>
          </ac:spMkLst>
        </pc:spChg>
        <pc:picChg chg="add mod">
          <ac:chgData name="Christian Flachsland" userId="fafbacee-5cc4-42b0-b71f-536f2ea05176" providerId="ADAL" clId="{14C11B13-2035-4B78-853A-705FEF47BC00}" dt="2023-11-13T20:42:50.804" v="11421" actId="1076"/>
          <ac:picMkLst>
            <pc:docMk/>
            <pc:sldMk cId="1710535414" sldId="359"/>
            <ac:picMk id="4" creationId="{64E4451B-FD24-EF27-2CE2-591C9025E99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hristian Flachsland" userId="fafbacee-5cc4-42b0-b71f-536f2ea05176" providerId="ADAL" clId="{14C11B13-2035-4B78-853A-705FEF47BC00}" dt="2023-11-14T09:59:52.491" v="12959"/>
              <pc2:cmMkLst xmlns:pc2="http://schemas.microsoft.com/office/powerpoint/2019/9/main/command">
                <pc:docMk/>
                <pc:sldMk cId="1710535414" sldId="359"/>
                <pc2:cmMk id="{0E94DF5F-54D9-4534-BC68-CB38229D0715}"/>
              </pc2:cmMkLst>
            </pc226:cmChg>
            <pc226:cmChg xmlns:pc226="http://schemas.microsoft.com/office/powerpoint/2022/06/main/command" chg="add del mod">
              <pc226:chgData name="Christian Flachsland" userId="fafbacee-5cc4-42b0-b71f-536f2ea05176" providerId="ADAL" clId="{14C11B13-2035-4B78-853A-705FEF47BC00}" dt="2023-11-14T09:59:08.317" v="12957"/>
              <pc2:cmMkLst xmlns:pc2="http://schemas.microsoft.com/office/powerpoint/2019/9/main/command">
                <pc:docMk/>
                <pc:sldMk cId="1710535414" sldId="359"/>
                <pc2:cmMk id="{B2E632AA-2798-485C-A299-C53E4877F4A7}"/>
              </pc2:cmMkLst>
            </pc226:cmChg>
          </p:ext>
        </pc:extLst>
      </pc:sldChg>
      <pc:sldChg chg="modSp new mod modShow">
        <pc:chgData name="Christian Flachsland" userId="fafbacee-5cc4-42b0-b71f-536f2ea05176" providerId="ADAL" clId="{14C11B13-2035-4B78-853A-705FEF47BC00}" dt="2023-11-13T22:03:24.602" v="12252" actId="20577"/>
        <pc:sldMkLst>
          <pc:docMk/>
          <pc:sldMk cId="3937642916" sldId="360"/>
        </pc:sldMkLst>
        <pc:spChg chg="mod">
          <ac:chgData name="Christian Flachsland" userId="fafbacee-5cc4-42b0-b71f-536f2ea05176" providerId="ADAL" clId="{14C11B13-2035-4B78-853A-705FEF47BC00}" dt="2023-11-13T09:08:31.130" v="809" actId="20577"/>
          <ac:spMkLst>
            <pc:docMk/>
            <pc:sldMk cId="3937642916" sldId="360"/>
            <ac:spMk id="2" creationId="{AD35A0C4-BDB5-58CD-1718-F694659E8015}"/>
          </ac:spMkLst>
        </pc:spChg>
        <pc:spChg chg="mod">
          <ac:chgData name="Christian Flachsland" userId="fafbacee-5cc4-42b0-b71f-536f2ea05176" providerId="ADAL" clId="{14C11B13-2035-4B78-853A-705FEF47BC00}" dt="2023-11-13T22:03:24.602" v="12252" actId="20577"/>
          <ac:spMkLst>
            <pc:docMk/>
            <pc:sldMk cId="3937642916" sldId="360"/>
            <ac:spMk id="3" creationId="{FD2BA6B8-8F55-D089-3698-933B667EA620}"/>
          </ac:spMkLst>
        </pc:spChg>
      </pc:sldChg>
      <pc:sldChg chg="add">
        <pc:chgData name="Christian Flachsland" userId="fafbacee-5cc4-42b0-b71f-536f2ea05176" providerId="ADAL" clId="{14C11B13-2035-4B78-853A-705FEF47BC00}" dt="2023-11-13T09:08:37.955" v="811"/>
        <pc:sldMkLst>
          <pc:docMk/>
          <pc:sldMk cId="201100679" sldId="361"/>
        </pc:sldMkLst>
      </pc:sldChg>
      <pc:sldChg chg="modSp new del mod">
        <pc:chgData name="Christian Flachsland" userId="fafbacee-5cc4-42b0-b71f-536f2ea05176" providerId="ADAL" clId="{14C11B13-2035-4B78-853A-705FEF47BC00}" dt="2023-11-13T12:26:35.184" v="6707" actId="47"/>
        <pc:sldMkLst>
          <pc:docMk/>
          <pc:sldMk cId="2856187801" sldId="362"/>
        </pc:sldMkLst>
        <pc:spChg chg="mod">
          <ac:chgData name="Christian Flachsland" userId="fafbacee-5cc4-42b0-b71f-536f2ea05176" providerId="ADAL" clId="{14C11B13-2035-4B78-853A-705FEF47BC00}" dt="2023-11-13T12:26:31.638" v="6705" actId="21"/>
          <ac:spMkLst>
            <pc:docMk/>
            <pc:sldMk cId="2856187801" sldId="362"/>
            <ac:spMk id="2" creationId="{960DFDCC-7C49-F96B-A18C-FE817D16800D}"/>
          </ac:spMkLst>
        </pc:spChg>
      </pc:sldChg>
      <pc:sldChg chg="addSp delSp modSp new mod ord">
        <pc:chgData name="Christian Flachsland" userId="fafbacee-5cc4-42b0-b71f-536f2ea05176" providerId="ADAL" clId="{14C11B13-2035-4B78-853A-705FEF47BC00}" dt="2023-11-15T15:38:01.891" v="15045" actId="20577"/>
        <pc:sldMkLst>
          <pc:docMk/>
          <pc:sldMk cId="725738442" sldId="363"/>
        </pc:sldMkLst>
        <pc:spChg chg="mod">
          <ac:chgData name="Christian Flachsland" userId="fafbacee-5cc4-42b0-b71f-536f2ea05176" providerId="ADAL" clId="{14C11B13-2035-4B78-853A-705FEF47BC00}" dt="2023-11-13T09:22:34.735" v="1065" actId="20577"/>
          <ac:spMkLst>
            <pc:docMk/>
            <pc:sldMk cId="725738442" sldId="363"/>
            <ac:spMk id="2" creationId="{545E8733-1849-209B-2644-715D26BD3497}"/>
          </ac:spMkLst>
        </pc:spChg>
        <pc:spChg chg="add mod">
          <ac:chgData name="Christian Flachsland" userId="fafbacee-5cc4-42b0-b71f-536f2ea05176" providerId="ADAL" clId="{14C11B13-2035-4B78-853A-705FEF47BC00}" dt="2023-11-14T12:40:27.150" v="13615" actId="1076"/>
          <ac:spMkLst>
            <pc:docMk/>
            <pc:sldMk cId="725738442" sldId="363"/>
            <ac:spMk id="3" creationId="{3424D7C1-FB45-5A8D-DA65-54FAC0671442}"/>
          </ac:spMkLst>
        </pc:spChg>
        <pc:spChg chg="del">
          <ac:chgData name="Christian Flachsland" userId="fafbacee-5cc4-42b0-b71f-536f2ea05176" providerId="ADAL" clId="{14C11B13-2035-4B78-853A-705FEF47BC00}" dt="2023-11-13T11:43:39.738" v="5266" actId="478"/>
          <ac:spMkLst>
            <pc:docMk/>
            <pc:sldMk cId="725738442" sldId="363"/>
            <ac:spMk id="3" creationId="{E1EF5B6B-E63D-564F-D76F-2D9E54443478}"/>
          </ac:spMkLst>
        </pc:spChg>
        <pc:spChg chg="add mod">
          <ac:chgData name="Christian Flachsland" userId="fafbacee-5cc4-42b0-b71f-536f2ea05176" providerId="ADAL" clId="{14C11B13-2035-4B78-853A-705FEF47BC00}" dt="2023-11-13T11:44:01.751" v="5269" actId="2711"/>
          <ac:spMkLst>
            <pc:docMk/>
            <pc:sldMk cId="725738442" sldId="363"/>
            <ac:spMk id="10" creationId="{A7C6B7FE-D7D1-8A05-F0A3-1222414107B0}"/>
          </ac:spMkLst>
        </pc:spChg>
        <pc:spChg chg="add mod">
          <ac:chgData name="Christian Flachsland" userId="fafbacee-5cc4-42b0-b71f-536f2ea05176" providerId="ADAL" clId="{14C11B13-2035-4B78-853A-705FEF47BC00}" dt="2023-11-13T11:44:01.751" v="5269" actId="2711"/>
          <ac:spMkLst>
            <pc:docMk/>
            <pc:sldMk cId="725738442" sldId="363"/>
            <ac:spMk id="11" creationId="{0CBD8E2F-90D4-22A5-3DDA-F38B8F1EEA59}"/>
          </ac:spMkLst>
        </pc:spChg>
        <pc:spChg chg="add mod">
          <ac:chgData name="Christian Flachsland" userId="fafbacee-5cc4-42b0-b71f-536f2ea05176" providerId="ADAL" clId="{14C11B13-2035-4B78-853A-705FEF47BC00}" dt="2023-11-13T11:44:01.751" v="5269" actId="2711"/>
          <ac:spMkLst>
            <pc:docMk/>
            <pc:sldMk cId="725738442" sldId="363"/>
            <ac:spMk id="12" creationId="{1F3590BF-1DEA-21B9-964D-D606A5191968}"/>
          </ac:spMkLst>
        </pc:spChg>
        <pc:spChg chg="add mod">
          <ac:chgData name="Christian Flachsland" userId="fafbacee-5cc4-42b0-b71f-536f2ea05176" providerId="ADAL" clId="{14C11B13-2035-4B78-853A-705FEF47BC00}" dt="2023-11-13T11:44:01.751" v="5269" actId="2711"/>
          <ac:spMkLst>
            <pc:docMk/>
            <pc:sldMk cId="725738442" sldId="363"/>
            <ac:spMk id="13" creationId="{0587CEEB-DEC3-C378-0790-29BE80E18A55}"/>
          </ac:spMkLst>
        </pc:spChg>
        <pc:spChg chg="add mod">
          <ac:chgData name="Christian Flachsland" userId="fafbacee-5cc4-42b0-b71f-536f2ea05176" providerId="ADAL" clId="{14C11B13-2035-4B78-853A-705FEF47BC00}" dt="2023-11-13T11:44:01.751" v="5269" actId="2711"/>
          <ac:spMkLst>
            <pc:docMk/>
            <pc:sldMk cId="725738442" sldId="363"/>
            <ac:spMk id="14" creationId="{0DADA2F4-338C-E19D-6953-8426EC2B4390}"/>
          </ac:spMkLst>
        </pc:spChg>
        <pc:spChg chg="add mod">
          <ac:chgData name="Christian Flachsland" userId="fafbacee-5cc4-42b0-b71f-536f2ea05176" providerId="ADAL" clId="{14C11B13-2035-4B78-853A-705FEF47BC00}" dt="2023-11-14T12:43:24.741" v="13664" actId="20577"/>
          <ac:spMkLst>
            <pc:docMk/>
            <pc:sldMk cId="725738442" sldId="363"/>
            <ac:spMk id="15" creationId="{4F0FF3E5-0710-1BEB-C10A-4EA12A81B276}"/>
          </ac:spMkLst>
        </pc:spChg>
        <pc:spChg chg="add mod">
          <ac:chgData name="Christian Flachsland" userId="fafbacee-5cc4-42b0-b71f-536f2ea05176" providerId="ADAL" clId="{14C11B13-2035-4B78-853A-705FEF47BC00}" dt="2023-11-13T11:44:01.751" v="5269" actId="2711"/>
          <ac:spMkLst>
            <pc:docMk/>
            <pc:sldMk cId="725738442" sldId="363"/>
            <ac:spMk id="16" creationId="{AD31E4F3-C7DC-01C4-5115-0D2BC13B47C0}"/>
          </ac:spMkLst>
        </pc:spChg>
        <pc:spChg chg="add mod">
          <ac:chgData name="Christian Flachsland" userId="fafbacee-5cc4-42b0-b71f-536f2ea05176" providerId="ADAL" clId="{14C11B13-2035-4B78-853A-705FEF47BC00}" dt="2023-11-13T11:44:01.751" v="5269" actId="2711"/>
          <ac:spMkLst>
            <pc:docMk/>
            <pc:sldMk cId="725738442" sldId="363"/>
            <ac:spMk id="17" creationId="{39AE7893-C41E-BB01-6AEE-93CE64C6F54C}"/>
          </ac:spMkLst>
        </pc:spChg>
        <pc:spChg chg="add mod">
          <ac:chgData name="Christian Flachsland" userId="fafbacee-5cc4-42b0-b71f-536f2ea05176" providerId="ADAL" clId="{14C11B13-2035-4B78-853A-705FEF47BC00}" dt="2023-11-13T11:44:01.751" v="5269" actId="2711"/>
          <ac:spMkLst>
            <pc:docMk/>
            <pc:sldMk cId="725738442" sldId="363"/>
            <ac:spMk id="18" creationId="{5BF88E46-83C0-4997-84B7-F6A86118DF3D}"/>
          </ac:spMkLst>
        </pc:spChg>
        <pc:spChg chg="add mod">
          <ac:chgData name="Christian Flachsland" userId="fafbacee-5cc4-42b0-b71f-536f2ea05176" providerId="ADAL" clId="{14C11B13-2035-4B78-853A-705FEF47BC00}" dt="2023-11-13T11:44:01.751" v="5269" actId="2711"/>
          <ac:spMkLst>
            <pc:docMk/>
            <pc:sldMk cId="725738442" sldId="363"/>
            <ac:spMk id="19" creationId="{9FE5C4C9-9EAE-398C-0A9B-BE6902055360}"/>
          </ac:spMkLst>
        </pc:spChg>
        <pc:spChg chg="add mod">
          <ac:chgData name="Christian Flachsland" userId="fafbacee-5cc4-42b0-b71f-536f2ea05176" providerId="ADAL" clId="{14C11B13-2035-4B78-853A-705FEF47BC00}" dt="2023-11-14T12:42:57.310" v="13640" actId="404"/>
          <ac:spMkLst>
            <pc:docMk/>
            <pc:sldMk cId="725738442" sldId="363"/>
            <ac:spMk id="20" creationId="{89AFD21E-B8A0-67EA-CACF-A2EE0FF20207}"/>
          </ac:spMkLst>
        </pc:spChg>
        <pc:spChg chg="add mod">
          <ac:chgData name="Christian Flachsland" userId="fafbacee-5cc4-42b0-b71f-536f2ea05176" providerId="ADAL" clId="{14C11B13-2035-4B78-853A-705FEF47BC00}" dt="2023-11-14T12:42:57.310" v="13640" actId="404"/>
          <ac:spMkLst>
            <pc:docMk/>
            <pc:sldMk cId="725738442" sldId="363"/>
            <ac:spMk id="22" creationId="{26BB1E62-ADCA-85C0-CB64-D33CCCB26025}"/>
          </ac:spMkLst>
        </pc:spChg>
        <pc:spChg chg="add mod">
          <ac:chgData name="Christian Flachsland" userId="fafbacee-5cc4-42b0-b71f-536f2ea05176" providerId="ADAL" clId="{14C11B13-2035-4B78-853A-705FEF47BC00}" dt="2023-11-14T12:42:57.310" v="13640" actId="404"/>
          <ac:spMkLst>
            <pc:docMk/>
            <pc:sldMk cId="725738442" sldId="363"/>
            <ac:spMk id="24" creationId="{36F3BAA6-0158-8D0F-4C45-CA1C2793ED4F}"/>
          </ac:spMkLst>
        </pc:spChg>
        <pc:spChg chg="add mod">
          <ac:chgData name="Christian Flachsland" userId="fafbacee-5cc4-42b0-b71f-536f2ea05176" providerId="ADAL" clId="{14C11B13-2035-4B78-853A-705FEF47BC00}" dt="2023-11-14T12:42:57.310" v="13640" actId="404"/>
          <ac:spMkLst>
            <pc:docMk/>
            <pc:sldMk cId="725738442" sldId="363"/>
            <ac:spMk id="26" creationId="{32982E09-DE62-8B9E-1FE9-6C96F9CFBB62}"/>
          </ac:spMkLst>
        </pc:spChg>
        <pc:spChg chg="add mod">
          <ac:chgData name="Christian Flachsland" userId="fafbacee-5cc4-42b0-b71f-536f2ea05176" providerId="ADAL" clId="{14C11B13-2035-4B78-853A-705FEF47BC00}" dt="2023-11-13T11:44:01.751" v="5269" actId="2711"/>
          <ac:spMkLst>
            <pc:docMk/>
            <pc:sldMk cId="725738442" sldId="363"/>
            <ac:spMk id="28" creationId="{5988A712-D17B-FF8A-6785-AEE26250198A}"/>
          </ac:spMkLst>
        </pc:spChg>
        <pc:spChg chg="add mod">
          <ac:chgData name="Christian Flachsland" userId="fafbacee-5cc4-42b0-b71f-536f2ea05176" providerId="ADAL" clId="{14C11B13-2035-4B78-853A-705FEF47BC00}" dt="2023-11-13T11:44:01.751" v="5269" actId="2711"/>
          <ac:spMkLst>
            <pc:docMk/>
            <pc:sldMk cId="725738442" sldId="363"/>
            <ac:spMk id="29" creationId="{44FB8024-537F-8299-73A0-40090012F36E}"/>
          </ac:spMkLst>
        </pc:spChg>
        <pc:spChg chg="add mod">
          <ac:chgData name="Christian Flachsland" userId="fafbacee-5cc4-42b0-b71f-536f2ea05176" providerId="ADAL" clId="{14C11B13-2035-4B78-853A-705FEF47BC00}" dt="2023-11-13T11:44:01.751" v="5269" actId="2711"/>
          <ac:spMkLst>
            <pc:docMk/>
            <pc:sldMk cId="725738442" sldId="363"/>
            <ac:spMk id="30" creationId="{A7CEF3B1-F124-7702-D773-780B0465A3AA}"/>
          </ac:spMkLst>
        </pc:spChg>
        <pc:spChg chg="add mod">
          <ac:chgData name="Christian Flachsland" userId="fafbacee-5cc4-42b0-b71f-536f2ea05176" providerId="ADAL" clId="{14C11B13-2035-4B78-853A-705FEF47BC00}" dt="2023-11-15T15:37:52.003" v="15028" actId="20577"/>
          <ac:spMkLst>
            <pc:docMk/>
            <pc:sldMk cId="725738442" sldId="363"/>
            <ac:spMk id="31" creationId="{098DEDF4-42F1-5EB4-F0EE-F458B06C6FE4}"/>
          </ac:spMkLst>
        </pc:spChg>
        <pc:spChg chg="add mod">
          <ac:chgData name="Christian Flachsland" userId="fafbacee-5cc4-42b0-b71f-536f2ea05176" providerId="ADAL" clId="{14C11B13-2035-4B78-853A-705FEF47BC00}" dt="2023-11-15T15:38:01.891" v="15045" actId="20577"/>
          <ac:spMkLst>
            <pc:docMk/>
            <pc:sldMk cId="725738442" sldId="363"/>
            <ac:spMk id="32" creationId="{AEA09C5A-7453-5EA6-4B08-6ACD44627EF1}"/>
          </ac:spMkLst>
        </pc:spChg>
        <pc:spChg chg="add del mod">
          <ac:chgData name="Christian Flachsland" userId="fafbacee-5cc4-42b0-b71f-536f2ea05176" providerId="ADAL" clId="{14C11B13-2035-4B78-853A-705FEF47BC00}" dt="2023-11-14T12:43:07.308" v="13641" actId="478"/>
          <ac:spMkLst>
            <pc:docMk/>
            <pc:sldMk cId="725738442" sldId="363"/>
            <ac:spMk id="33" creationId="{ED2838FB-4A83-5294-8471-B5A4C8FC2F75}"/>
          </ac:spMkLst>
        </pc:spChg>
        <pc:spChg chg="add del mod">
          <ac:chgData name="Christian Flachsland" userId="fafbacee-5cc4-42b0-b71f-536f2ea05176" providerId="ADAL" clId="{14C11B13-2035-4B78-853A-705FEF47BC00}" dt="2023-11-14T10:04:58.475" v="12972" actId="478"/>
          <ac:spMkLst>
            <pc:docMk/>
            <pc:sldMk cId="725738442" sldId="363"/>
            <ac:spMk id="35" creationId="{0EF28F02-9E3B-3336-6990-0ED560DF5093}"/>
          </ac:spMkLst>
        </pc:spChg>
        <pc:spChg chg="add del mod">
          <ac:chgData name="Christian Flachsland" userId="fafbacee-5cc4-42b0-b71f-536f2ea05176" providerId="ADAL" clId="{14C11B13-2035-4B78-853A-705FEF47BC00}" dt="2023-11-14T10:05:00.066" v="12974" actId="478"/>
          <ac:spMkLst>
            <pc:docMk/>
            <pc:sldMk cId="725738442" sldId="363"/>
            <ac:spMk id="36" creationId="{3BB7F640-3D3E-0D90-53E6-EBB8566B94DD}"/>
          </ac:spMkLst>
        </pc:spChg>
        <pc:picChg chg="add del mod">
          <ac:chgData name="Christian Flachsland" userId="fafbacee-5cc4-42b0-b71f-536f2ea05176" providerId="ADAL" clId="{14C11B13-2035-4B78-853A-705FEF47BC00}" dt="2023-11-14T10:04:59.282" v="12973" actId="478"/>
          <ac:picMkLst>
            <pc:docMk/>
            <pc:sldMk cId="725738442" sldId="363"/>
            <ac:picMk id="34" creationId="{B2E5DAAD-4A86-AD10-74B6-C07124D724BD}"/>
          </ac:picMkLst>
        </pc:picChg>
        <pc:picChg chg="add del mod">
          <ac:chgData name="Christian Flachsland" userId="fafbacee-5cc4-42b0-b71f-536f2ea05176" providerId="ADAL" clId="{14C11B13-2035-4B78-853A-705FEF47BC00}" dt="2023-11-14T10:05:00.634" v="12975" actId="478"/>
          <ac:picMkLst>
            <pc:docMk/>
            <pc:sldMk cId="725738442" sldId="363"/>
            <ac:picMk id="37" creationId="{852458DA-B79F-7039-15AE-D08E7EDFBA43}"/>
          </ac:picMkLst>
        </pc:picChg>
        <pc:cxnChg chg="add mod">
          <ac:chgData name="Christian Flachsland" userId="fafbacee-5cc4-42b0-b71f-536f2ea05176" providerId="ADAL" clId="{14C11B13-2035-4B78-853A-705FEF47BC00}" dt="2023-11-13T11:43:50.140" v="5268" actId="1076"/>
          <ac:cxnSpMkLst>
            <pc:docMk/>
            <pc:sldMk cId="725738442" sldId="363"/>
            <ac:cxnSpMk id="4" creationId="{8E52C012-6784-E2E6-4BB6-6BC1C5DED48E}"/>
          </ac:cxnSpMkLst>
        </pc:cxnChg>
        <pc:cxnChg chg="add mod">
          <ac:chgData name="Christian Flachsland" userId="fafbacee-5cc4-42b0-b71f-536f2ea05176" providerId="ADAL" clId="{14C11B13-2035-4B78-853A-705FEF47BC00}" dt="2023-11-13T11:43:50.140" v="5268" actId="1076"/>
          <ac:cxnSpMkLst>
            <pc:docMk/>
            <pc:sldMk cId="725738442" sldId="363"/>
            <ac:cxnSpMk id="5" creationId="{F4FF8949-63B9-2430-DA91-431B6E4ECBF3}"/>
          </ac:cxnSpMkLst>
        </pc:cxnChg>
        <pc:cxnChg chg="add mod">
          <ac:chgData name="Christian Flachsland" userId="fafbacee-5cc4-42b0-b71f-536f2ea05176" providerId="ADAL" clId="{14C11B13-2035-4B78-853A-705FEF47BC00}" dt="2023-11-13T11:43:50.140" v="5268" actId="1076"/>
          <ac:cxnSpMkLst>
            <pc:docMk/>
            <pc:sldMk cId="725738442" sldId="363"/>
            <ac:cxnSpMk id="6" creationId="{21C0BC90-51A3-BD1B-7710-5111CCA73D10}"/>
          </ac:cxnSpMkLst>
        </pc:cxnChg>
        <pc:cxnChg chg="add mod">
          <ac:chgData name="Christian Flachsland" userId="fafbacee-5cc4-42b0-b71f-536f2ea05176" providerId="ADAL" clId="{14C11B13-2035-4B78-853A-705FEF47BC00}" dt="2023-11-13T11:43:50.140" v="5268" actId="1076"/>
          <ac:cxnSpMkLst>
            <pc:docMk/>
            <pc:sldMk cId="725738442" sldId="363"/>
            <ac:cxnSpMk id="7" creationId="{58738650-6B4B-D431-1337-B35BF7F16A90}"/>
          </ac:cxnSpMkLst>
        </pc:cxnChg>
        <pc:cxnChg chg="add mod">
          <ac:chgData name="Christian Flachsland" userId="fafbacee-5cc4-42b0-b71f-536f2ea05176" providerId="ADAL" clId="{14C11B13-2035-4B78-853A-705FEF47BC00}" dt="2023-11-13T11:43:50.140" v="5268" actId="1076"/>
          <ac:cxnSpMkLst>
            <pc:docMk/>
            <pc:sldMk cId="725738442" sldId="363"/>
            <ac:cxnSpMk id="8" creationId="{81DD030F-FEA6-CEE2-DADB-499497FEF132}"/>
          </ac:cxnSpMkLst>
        </pc:cxnChg>
        <pc:cxnChg chg="add mod">
          <ac:chgData name="Christian Flachsland" userId="fafbacee-5cc4-42b0-b71f-536f2ea05176" providerId="ADAL" clId="{14C11B13-2035-4B78-853A-705FEF47BC00}" dt="2023-11-13T11:43:50.140" v="5268" actId="1076"/>
          <ac:cxnSpMkLst>
            <pc:docMk/>
            <pc:sldMk cId="725738442" sldId="363"/>
            <ac:cxnSpMk id="9" creationId="{FA1429AE-041E-1563-C62D-0D6DB24B0952}"/>
          </ac:cxnSpMkLst>
        </pc:cxnChg>
        <pc:cxnChg chg="add mod">
          <ac:chgData name="Christian Flachsland" userId="fafbacee-5cc4-42b0-b71f-536f2ea05176" providerId="ADAL" clId="{14C11B13-2035-4B78-853A-705FEF47BC00}" dt="2023-11-14T12:42:57.310" v="13640" actId="404"/>
          <ac:cxnSpMkLst>
            <pc:docMk/>
            <pc:sldMk cId="725738442" sldId="363"/>
            <ac:cxnSpMk id="21" creationId="{8C646A89-3150-329C-5B52-0C0B84D471DF}"/>
          </ac:cxnSpMkLst>
        </pc:cxnChg>
        <pc:cxnChg chg="add mod">
          <ac:chgData name="Christian Flachsland" userId="fafbacee-5cc4-42b0-b71f-536f2ea05176" providerId="ADAL" clId="{14C11B13-2035-4B78-853A-705FEF47BC00}" dt="2023-11-14T12:42:57.310" v="13640" actId="404"/>
          <ac:cxnSpMkLst>
            <pc:docMk/>
            <pc:sldMk cId="725738442" sldId="363"/>
            <ac:cxnSpMk id="23" creationId="{92957B28-D3AE-8963-6E15-DF395D18CA78}"/>
          </ac:cxnSpMkLst>
        </pc:cxnChg>
        <pc:cxnChg chg="add mod">
          <ac:chgData name="Christian Flachsland" userId="fafbacee-5cc4-42b0-b71f-536f2ea05176" providerId="ADAL" clId="{14C11B13-2035-4B78-853A-705FEF47BC00}" dt="2023-11-14T12:42:57.310" v="13640" actId="404"/>
          <ac:cxnSpMkLst>
            <pc:docMk/>
            <pc:sldMk cId="725738442" sldId="363"/>
            <ac:cxnSpMk id="25" creationId="{13CFE5BB-6827-C9A9-DA8A-E27F4757B27E}"/>
          </ac:cxnSpMkLst>
        </pc:cxnChg>
        <pc:cxnChg chg="add mod">
          <ac:chgData name="Christian Flachsland" userId="fafbacee-5cc4-42b0-b71f-536f2ea05176" providerId="ADAL" clId="{14C11B13-2035-4B78-853A-705FEF47BC00}" dt="2023-11-14T12:42:57.310" v="13640" actId="404"/>
          <ac:cxnSpMkLst>
            <pc:docMk/>
            <pc:sldMk cId="725738442" sldId="363"/>
            <ac:cxnSpMk id="27" creationId="{A573BFD2-D8FD-FDA7-E124-EE34F843C9D7}"/>
          </ac:cxnSpMkLst>
        </pc:cxnChg>
      </pc:sldChg>
      <pc:sldChg chg="modSp new del mod ord">
        <pc:chgData name="Christian Flachsland" userId="fafbacee-5cc4-42b0-b71f-536f2ea05176" providerId="ADAL" clId="{14C11B13-2035-4B78-853A-705FEF47BC00}" dt="2023-11-13T12:34:09.197" v="6786" actId="2696"/>
        <pc:sldMkLst>
          <pc:docMk/>
          <pc:sldMk cId="3197228808" sldId="364"/>
        </pc:sldMkLst>
        <pc:spChg chg="mod">
          <ac:chgData name="Christian Flachsland" userId="fafbacee-5cc4-42b0-b71f-536f2ea05176" providerId="ADAL" clId="{14C11B13-2035-4B78-853A-705FEF47BC00}" dt="2023-11-13T12:10:01.176" v="6239" actId="20577"/>
          <ac:spMkLst>
            <pc:docMk/>
            <pc:sldMk cId="3197228808" sldId="364"/>
            <ac:spMk id="2" creationId="{D2EF4DA3-BF47-5DA8-40A3-C29EEA36E1F8}"/>
          </ac:spMkLst>
        </pc:spChg>
        <pc:spChg chg="mod">
          <ac:chgData name="Christian Flachsland" userId="fafbacee-5cc4-42b0-b71f-536f2ea05176" providerId="ADAL" clId="{14C11B13-2035-4B78-853A-705FEF47BC00}" dt="2023-11-13T09:43:49.525" v="3735" actId="20577"/>
          <ac:spMkLst>
            <pc:docMk/>
            <pc:sldMk cId="3197228808" sldId="364"/>
            <ac:spMk id="3" creationId="{C076A47E-440D-966F-3973-81971F21D797}"/>
          </ac:spMkLst>
        </pc:spChg>
      </pc:sldChg>
      <pc:sldChg chg="addSp modSp new mod">
        <pc:chgData name="Christian Flachsland" userId="fafbacee-5cc4-42b0-b71f-536f2ea05176" providerId="ADAL" clId="{14C11B13-2035-4B78-853A-705FEF47BC00}" dt="2023-11-14T12:49:51.330" v="13876"/>
        <pc:sldMkLst>
          <pc:docMk/>
          <pc:sldMk cId="98590594" sldId="365"/>
        </pc:sldMkLst>
        <pc:spChg chg="mod">
          <ac:chgData name="Christian Flachsland" userId="fafbacee-5cc4-42b0-b71f-536f2ea05176" providerId="ADAL" clId="{14C11B13-2035-4B78-853A-705FEF47BC00}" dt="2023-11-13T09:31:36.494" v="2164" actId="20577"/>
          <ac:spMkLst>
            <pc:docMk/>
            <pc:sldMk cId="98590594" sldId="365"/>
            <ac:spMk id="2" creationId="{109F7DD9-AA59-5F46-16D4-35232CEF95AE}"/>
          </ac:spMkLst>
        </pc:spChg>
        <pc:spChg chg="mod">
          <ac:chgData name="Christian Flachsland" userId="fafbacee-5cc4-42b0-b71f-536f2ea05176" providerId="ADAL" clId="{14C11B13-2035-4B78-853A-705FEF47BC00}" dt="2023-11-14T12:28:13.630" v="13423" actId="20577"/>
          <ac:spMkLst>
            <pc:docMk/>
            <pc:sldMk cId="98590594" sldId="365"/>
            <ac:spMk id="3" creationId="{E2C19899-42A4-D94B-CD6B-AB00D3EA0E10}"/>
          </ac:spMkLst>
        </pc:spChg>
        <pc:spChg chg="add mod">
          <ac:chgData name="Christian Flachsland" userId="fafbacee-5cc4-42b0-b71f-536f2ea05176" providerId="ADAL" clId="{14C11B13-2035-4B78-853A-705FEF47BC00}" dt="2023-11-13T13:35:20.130" v="7774" actId="1076"/>
          <ac:spMkLst>
            <pc:docMk/>
            <pc:sldMk cId="98590594" sldId="365"/>
            <ac:spMk id="4" creationId="{0F8057CD-D808-034C-3EE2-AC10D4A0E747}"/>
          </ac:spMkLst>
        </pc:spChg>
        <pc:spChg chg="add mod">
          <ac:chgData name="Christian Flachsland" userId="fafbacee-5cc4-42b0-b71f-536f2ea05176" providerId="ADAL" clId="{14C11B13-2035-4B78-853A-705FEF47BC00}" dt="2023-11-13T13:35:20.130" v="7774" actId="1076"/>
          <ac:spMkLst>
            <pc:docMk/>
            <pc:sldMk cId="98590594" sldId="365"/>
            <ac:spMk id="7" creationId="{D4C9A469-AE2B-5F93-60C9-717471C2A83F}"/>
          </ac:spMkLst>
        </pc:spChg>
        <pc:spChg chg="add mod ord">
          <ac:chgData name="Christian Flachsland" userId="fafbacee-5cc4-42b0-b71f-536f2ea05176" providerId="ADAL" clId="{14C11B13-2035-4B78-853A-705FEF47BC00}" dt="2023-11-13T13:35:20.130" v="7774" actId="1076"/>
          <ac:spMkLst>
            <pc:docMk/>
            <pc:sldMk cId="98590594" sldId="365"/>
            <ac:spMk id="8" creationId="{8C032454-DCDE-CB8E-3D4E-E1584A5282BA}"/>
          </ac:spMkLst>
        </pc:spChg>
        <pc:picChg chg="add mod">
          <ac:chgData name="Christian Flachsland" userId="fafbacee-5cc4-42b0-b71f-536f2ea05176" providerId="ADAL" clId="{14C11B13-2035-4B78-853A-705FEF47BC00}" dt="2023-11-14T12:49:51.330" v="13876"/>
          <ac:picMkLst>
            <pc:docMk/>
            <pc:sldMk cId="98590594" sldId="365"/>
            <ac:picMk id="5" creationId="{2FAD3CC5-FC1F-07E8-FDB6-05DED0F67F73}"/>
          </ac:picMkLst>
        </pc:picChg>
        <pc:picChg chg="add mod">
          <ac:chgData name="Christian Flachsland" userId="fafbacee-5cc4-42b0-b71f-536f2ea05176" providerId="ADAL" clId="{14C11B13-2035-4B78-853A-705FEF47BC00}" dt="2023-11-13T13:35:20.130" v="7774" actId="1076"/>
          <ac:picMkLst>
            <pc:docMk/>
            <pc:sldMk cId="98590594" sldId="365"/>
            <ac:picMk id="6" creationId="{A731A598-C7A6-F856-2656-7F5491B96DD9}"/>
          </ac:picMkLst>
        </pc:picChg>
      </pc:sldChg>
      <pc:sldChg chg="addSp delSp modSp new mod ord">
        <pc:chgData name="Christian Flachsland" userId="fafbacee-5cc4-42b0-b71f-536f2ea05176" providerId="ADAL" clId="{14C11B13-2035-4B78-853A-705FEF47BC00}" dt="2023-11-15T15:02:03.488" v="14862" actId="20577"/>
        <pc:sldMkLst>
          <pc:docMk/>
          <pc:sldMk cId="3562713687" sldId="366"/>
        </pc:sldMkLst>
        <pc:spChg chg="mod">
          <ac:chgData name="Christian Flachsland" userId="fafbacee-5cc4-42b0-b71f-536f2ea05176" providerId="ADAL" clId="{14C11B13-2035-4B78-853A-705FEF47BC00}" dt="2023-11-13T20:53:33.215" v="11487" actId="20577"/>
          <ac:spMkLst>
            <pc:docMk/>
            <pc:sldMk cId="3562713687" sldId="366"/>
            <ac:spMk id="2" creationId="{BECCF110-D053-DE6C-2EC7-D7C4070D281C}"/>
          </ac:spMkLst>
        </pc:spChg>
        <pc:spChg chg="mod">
          <ac:chgData name="Christian Flachsland" userId="fafbacee-5cc4-42b0-b71f-536f2ea05176" providerId="ADAL" clId="{14C11B13-2035-4B78-853A-705FEF47BC00}" dt="2023-11-15T15:02:03.488" v="14862" actId="20577"/>
          <ac:spMkLst>
            <pc:docMk/>
            <pc:sldMk cId="3562713687" sldId="366"/>
            <ac:spMk id="3" creationId="{E625EBEB-D67B-F533-B194-E89750AB3076}"/>
          </ac:spMkLst>
        </pc:spChg>
        <pc:spChg chg="add mod">
          <ac:chgData name="Christian Flachsland" userId="fafbacee-5cc4-42b0-b71f-536f2ea05176" providerId="ADAL" clId="{14C11B13-2035-4B78-853A-705FEF47BC00}" dt="2023-11-13T20:14:44.208" v="10307" actId="20577"/>
          <ac:spMkLst>
            <pc:docMk/>
            <pc:sldMk cId="3562713687" sldId="366"/>
            <ac:spMk id="8" creationId="{4A0E313D-EBC2-B9D5-6606-D26E7083F2F1}"/>
          </ac:spMkLst>
        </pc:spChg>
        <pc:spChg chg="add del mod">
          <ac:chgData name="Christian Flachsland" userId="fafbacee-5cc4-42b0-b71f-536f2ea05176" providerId="ADAL" clId="{14C11B13-2035-4B78-853A-705FEF47BC00}" dt="2023-11-13T13:31:40.112" v="7697" actId="478"/>
          <ac:spMkLst>
            <pc:docMk/>
            <pc:sldMk cId="3562713687" sldId="366"/>
            <ac:spMk id="10" creationId="{CAE6BEF6-A63E-9A0F-6B9C-7484BCBE42F1}"/>
          </ac:spMkLst>
        </pc:spChg>
        <pc:spChg chg="add del mod">
          <ac:chgData name="Christian Flachsland" userId="fafbacee-5cc4-42b0-b71f-536f2ea05176" providerId="ADAL" clId="{14C11B13-2035-4B78-853A-705FEF47BC00}" dt="2023-11-13T12:56:37.348" v="7488" actId="21"/>
          <ac:spMkLst>
            <pc:docMk/>
            <pc:sldMk cId="3562713687" sldId="366"/>
            <ac:spMk id="11" creationId="{2723BA0A-A73A-EF3A-346D-5AE2158A16BA}"/>
          </ac:spMkLst>
        </pc:spChg>
        <pc:spChg chg="add del mod">
          <ac:chgData name="Christian Flachsland" userId="fafbacee-5cc4-42b0-b71f-536f2ea05176" providerId="ADAL" clId="{14C11B13-2035-4B78-853A-705FEF47BC00}" dt="2023-11-13T13:32:01.973" v="7713" actId="478"/>
          <ac:spMkLst>
            <pc:docMk/>
            <pc:sldMk cId="3562713687" sldId="366"/>
            <ac:spMk id="12" creationId="{FBC50986-4735-BF60-78B8-3A6D025BC5B7}"/>
          </ac:spMkLst>
        </pc:spChg>
        <pc:spChg chg="add del mod">
          <ac:chgData name="Christian Flachsland" userId="fafbacee-5cc4-42b0-b71f-536f2ea05176" providerId="ADAL" clId="{14C11B13-2035-4B78-853A-705FEF47BC00}" dt="2023-11-13T13:32:01.118" v="7712" actId="478"/>
          <ac:spMkLst>
            <pc:docMk/>
            <pc:sldMk cId="3562713687" sldId="366"/>
            <ac:spMk id="17" creationId="{A331124A-EEFA-D3F3-7A47-4F360F6881A8}"/>
          </ac:spMkLst>
        </pc:spChg>
        <pc:spChg chg="add del mod">
          <ac:chgData name="Christian Flachsland" userId="fafbacee-5cc4-42b0-b71f-536f2ea05176" providerId="ADAL" clId="{14C11B13-2035-4B78-853A-705FEF47BC00}" dt="2023-11-13T13:31:50.607" v="7703" actId="478"/>
          <ac:spMkLst>
            <pc:docMk/>
            <pc:sldMk cId="3562713687" sldId="366"/>
            <ac:spMk id="18" creationId="{E4C5BB28-C841-D775-42F2-5B142E6460A3}"/>
          </ac:spMkLst>
        </pc:spChg>
        <pc:spChg chg="add del mod">
          <ac:chgData name="Christian Flachsland" userId="fafbacee-5cc4-42b0-b71f-536f2ea05176" providerId="ADAL" clId="{14C11B13-2035-4B78-853A-705FEF47BC00}" dt="2023-11-13T13:31:59.533" v="7709" actId="478"/>
          <ac:spMkLst>
            <pc:docMk/>
            <pc:sldMk cId="3562713687" sldId="366"/>
            <ac:spMk id="19" creationId="{AA5087C1-F929-344B-CABD-2883B00A291E}"/>
          </ac:spMkLst>
        </pc:spChg>
        <pc:spChg chg="add del mod">
          <ac:chgData name="Christian Flachsland" userId="fafbacee-5cc4-42b0-b71f-536f2ea05176" providerId="ADAL" clId="{14C11B13-2035-4B78-853A-705FEF47BC00}" dt="2023-11-13T13:31:51.961" v="7704" actId="478"/>
          <ac:spMkLst>
            <pc:docMk/>
            <pc:sldMk cId="3562713687" sldId="366"/>
            <ac:spMk id="20" creationId="{57574F8D-BA51-FD56-EFB7-BF1CB7AEA5E5}"/>
          </ac:spMkLst>
        </pc:spChg>
        <pc:spChg chg="add mod">
          <ac:chgData name="Christian Flachsland" userId="fafbacee-5cc4-42b0-b71f-536f2ea05176" providerId="ADAL" clId="{14C11B13-2035-4B78-853A-705FEF47BC00}" dt="2023-11-13T13:36:38.349" v="7812" actId="1076"/>
          <ac:spMkLst>
            <pc:docMk/>
            <pc:sldMk cId="3562713687" sldId="366"/>
            <ac:spMk id="23" creationId="{2714BF85-4C63-13F0-0ECF-B681AC4EEB5C}"/>
          </ac:spMkLst>
        </pc:spChg>
        <pc:picChg chg="add del mod">
          <ac:chgData name="Christian Flachsland" userId="fafbacee-5cc4-42b0-b71f-536f2ea05176" providerId="ADAL" clId="{14C11B13-2035-4B78-853A-705FEF47BC00}" dt="2023-11-13T12:51:59.422" v="7236" actId="478"/>
          <ac:picMkLst>
            <pc:docMk/>
            <pc:sldMk cId="3562713687" sldId="366"/>
            <ac:picMk id="5" creationId="{C1ABC5E9-154C-A15F-CB98-19C9403B91FF}"/>
          </ac:picMkLst>
        </pc:picChg>
        <pc:picChg chg="add del mod">
          <ac:chgData name="Christian Flachsland" userId="fafbacee-5cc4-42b0-b71f-536f2ea05176" providerId="ADAL" clId="{14C11B13-2035-4B78-853A-705FEF47BC00}" dt="2023-11-13T13:31:37.968" v="7696" actId="478"/>
          <ac:picMkLst>
            <pc:docMk/>
            <pc:sldMk cId="3562713687" sldId="366"/>
            <ac:picMk id="7" creationId="{589E7908-8804-118D-BC60-8E1B84E485DD}"/>
          </ac:picMkLst>
        </pc:picChg>
        <pc:picChg chg="add del mod">
          <ac:chgData name="Christian Flachsland" userId="fafbacee-5cc4-42b0-b71f-536f2ea05176" providerId="ADAL" clId="{14C11B13-2035-4B78-853A-705FEF47BC00}" dt="2023-11-13T13:31:47.685" v="7701" actId="478"/>
          <ac:picMkLst>
            <pc:docMk/>
            <pc:sldMk cId="3562713687" sldId="366"/>
            <ac:picMk id="14" creationId="{DA722CC0-6F1F-0538-CB69-312DF9A57BDB}"/>
          </ac:picMkLst>
        </pc:picChg>
        <pc:picChg chg="add del">
          <ac:chgData name="Christian Flachsland" userId="fafbacee-5cc4-42b0-b71f-536f2ea05176" providerId="ADAL" clId="{14C11B13-2035-4B78-853A-705FEF47BC00}" dt="2023-11-13T12:56:30.425" v="7485" actId="22"/>
          <ac:picMkLst>
            <pc:docMk/>
            <pc:sldMk cId="3562713687" sldId="366"/>
            <ac:picMk id="16" creationId="{27BA2E5E-9B0D-2AAA-9156-091585020CB9}"/>
          </ac:picMkLst>
        </pc:picChg>
        <pc:picChg chg="add del mod">
          <ac:chgData name="Christian Flachsland" userId="fafbacee-5cc4-42b0-b71f-536f2ea05176" providerId="ADAL" clId="{14C11B13-2035-4B78-853A-705FEF47BC00}" dt="2023-11-14T16:42:11.568" v="14643" actId="478"/>
          <ac:picMkLst>
            <pc:docMk/>
            <pc:sldMk cId="3562713687" sldId="366"/>
            <ac:picMk id="22" creationId="{26E3E7CC-8495-44C2-0DE1-C6D357E08FF5}"/>
          </ac:picMkLst>
        </pc:picChg>
        <pc:picChg chg="add mod">
          <ac:chgData name="Christian Flachsland" userId="fafbacee-5cc4-42b0-b71f-536f2ea05176" providerId="ADAL" clId="{14C11B13-2035-4B78-853A-705FEF47BC00}" dt="2023-11-14T16:42:41.066" v="14651" actId="1076"/>
          <ac:picMkLst>
            <pc:docMk/>
            <pc:sldMk cId="3562713687" sldId="366"/>
            <ac:picMk id="1026" creationId="{EF8DC942-FD28-3B3A-EEBA-D813472D892D}"/>
          </ac:picMkLst>
        </pc:picChg>
      </pc:sldChg>
      <pc:sldChg chg="addSp delSp modSp new del mod ord">
        <pc:chgData name="Christian Flachsland" userId="fafbacee-5cc4-42b0-b71f-536f2ea05176" providerId="ADAL" clId="{14C11B13-2035-4B78-853A-705FEF47BC00}" dt="2023-11-13T12:10:57.850" v="6322" actId="2696"/>
        <pc:sldMkLst>
          <pc:docMk/>
          <pc:sldMk cId="1605850582" sldId="367"/>
        </pc:sldMkLst>
        <pc:spChg chg="mod">
          <ac:chgData name="Christian Flachsland" userId="fafbacee-5cc4-42b0-b71f-536f2ea05176" providerId="ADAL" clId="{14C11B13-2035-4B78-853A-705FEF47BC00}" dt="2023-11-13T10:06:53.728" v="4406" actId="20577"/>
          <ac:spMkLst>
            <pc:docMk/>
            <pc:sldMk cId="1605850582" sldId="367"/>
            <ac:spMk id="2" creationId="{F05F4F90-D986-9F99-C281-70A3D44A0E30}"/>
          </ac:spMkLst>
        </pc:spChg>
        <pc:spChg chg="del mod">
          <ac:chgData name="Christian Flachsland" userId="fafbacee-5cc4-42b0-b71f-536f2ea05176" providerId="ADAL" clId="{14C11B13-2035-4B78-853A-705FEF47BC00}" dt="2023-11-13T12:00:20.972" v="5860" actId="478"/>
          <ac:spMkLst>
            <pc:docMk/>
            <pc:sldMk cId="1605850582" sldId="367"/>
            <ac:spMk id="3" creationId="{E32E1A54-CC21-F04E-34DD-564F634E7AA0}"/>
          </ac:spMkLst>
        </pc:spChg>
        <pc:spChg chg="add del mod">
          <ac:chgData name="Christian Flachsland" userId="fafbacee-5cc4-42b0-b71f-536f2ea05176" providerId="ADAL" clId="{14C11B13-2035-4B78-853A-705FEF47BC00}" dt="2023-11-13T12:00:23.697" v="5861" actId="478"/>
          <ac:spMkLst>
            <pc:docMk/>
            <pc:sldMk cId="1605850582" sldId="367"/>
            <ac:spMk id="5" creationId="{3B4840B1-DCB4-84A3-6923-6D71F4A2793A}"/>
          </ac:spMkLst>
        </pc:spChg>
        <pc:spChg chg="add del mod">
          <ac:chgData name="Christian Flachsland" userId="fafbacee-5cc4-42b0-b71f-536f2ea05176" providerId="ADAL" clId="{14C11B13-2035-4B78-853A-705FEF47BC00}" dt="2023-11-13T12:00:26.914" v="5863"/>
          <ac:spMkLst>
            <pc:docMk/>
            <pc:sldMk cId="1605850582" sldId="367"/>
            <ac:spMk id="8" creationId="{F4F06241-BA7F-3AD3-2ADE-5E6FCE3EBB8C}"/>
          </ac:spMkLst>
        </pc:spChg>
        <pc:spChg chg="add del mod">
          <ac:chgData name="Christian Flachsland" userId="fafbacee-5cc4-42b0-b71f-536f2ea05176" providerId="ADAL" clId="{14C11B13-2035-4B78-853A-705FEF47BC00}" dt="2023-11-13T12:00:26.914" v="5863"/>
          <ac:spMkLst>
            <pc:docMk/>
            <pc:sldMk cId="1605850582" sldId="367"/>
            <ac:spMk id="9" creationId="{5983F204-B71C-7C03-C539-08E7D203A432}"/>
          </ac:spMkLst>
        </pc:spChg>
        <pc:spChg chg="add del mod">
          <ac:chgData name="Christian Flachsland" userId="fafbacee-5cc4-42b0-b71f-536f2ea05176" providerId="ADAL" clId="{14C11B13-2035-4B78-853A-705FEF47BC00}" dt="2023-11-13T12:00:26.914" v="5863"/>
          <ac:spMkLst>
            <pc:docMk/>
            <pc:sldMk cId="1605850582" sldId="367"/>
            <ac:spMk id="11" creationId="{BFC4527E-A399-F94E-7DDD-4514A61FE6D2}"/>
          </ac:spMkLst>
        </pc:spChg>
        <pc:spChg chg="add del mod">
          <ac:chgData name="Christian Flachsland" userId="fafbacee-5cc4-42b0-b71f-536f2ea05176" providerId="ADAL" clId="{14C11B13-2035-4B78-853A-705FEF47BC00}" dt="2023-11-13T12:00:26.914" v="5863"/>
          <ac:spMkLst>
            <pc:docMk/>
            <pc:sldMk cId="1605850582" sldId="367"/>
            <ac:spMk id="12" creationId="{D2EE8233-E061-6C58-CD82-391EEB641065}"/>
          </ac:spMkLst>
        </pc:spChg>
        <pc:spChg chg="add del mod">
          <ac:chgData name="Christian Flachsland" userId="fafbacee-5cc4-42b0-b71f-536f2ea05176" providerId="ADAL" clId="{14C11B13-2035-4B78-853A-705FEF47BC00}" dt="2023-11-13T12:00:26.914" v="5863"/>
          <ac:spMkLst>
            <pc:docMk/>
            <pc:sldMk cId="1605850582" sldId="367"/>
            <ac:spMk id="13" creationId="{51F7FA7D-D7D8-B880-D962-5EF22C9C40B0}"/>
          </ac:spMkLst>
        </pc:spChg>
        <pc:spChg chg="add del mod">
          <ac:chgData name="Christian Flachsland" userId="fafbacee-5cc4-42b0-b71f-536f2ea05176" providerId="ADAL" clId="{14C11B13-2035-4B78-853A-705FEF47BC00}" dt="2023-11-13T12:00:26.914" v="5863"/>
          <ac:spMkLst>
            <pc:docMk/>
            <pc:sldMk cId="1605850582" sldId="367"/>
            <ac:spMk id="14" creationId="{3993C11F-88E5-CF7B-0769-29C36ECCCFB8}"/>
          </ac:spMkLst>
        </pc:spChg>
        <pc:spChg chg="add del mod">
          <ac:chgData name="Christian Flachsland" userId="fafbacee-5cc4-42b0-b71f-536f2ea05176" providerId="ADAL" clId="{14C11B13-2035-4B78-853A-705FEF47BC00}" dt="2023-11-13T12:00:26.914" v="5863"/>
          <ac:spMkLst>
            <pc:docMk/>
            <pc:sldMk cId="1605850582" sldId="367"/>
            <ac:spMk id="16" creationId="{DDCB68DD-6DB1-F8A3-FBB2-682E54F13D08}"/>
          </ac:spMkLst>
        </pc:spChg>
        <pc:spChg chg="add del mod">
          <ac:chgData name="Christian Flachsland" userId="fafbacee-5cc4-42b0-b71f-536f2ea05176" providerId="ADAL" clId="{14C11B13-2035-4B78-853A-705FEF47BC00}" dt="2023-11-13T12:00:26.914" v="5863"/>
          <ac:spMkLst>
            <pc:docMk/>
            <pc:sldMk cId="1605850582" sldId="367"/>
            <ac:spMk id="17" creationId="{48AD73B3-DEA0-4570-EC9C-213CF4E1E823}"/>
          </ac:spMkLst>
        </pc:spChg>
        <pc:spChg chg="add mod">
          <ac:chgData name="Christian Flachsland" userId="fafbacee-5cc4-42b0-b71f-536f2ea05176" providerId="ADAL" clId="{14C11B13-2035-4B78-853A-705FEF47BC00}" dt="2023-11-13T12:00:39.034" v="5864"/>
          <ac:spMkLst>
            <pc:docMk/>
            <pc:sldMk cId="1605850582" sldId="367"/>
            <ac:spMk id="20" creationId="{FA0D1A8B-D94A-FCE4-334E-74374BBD75CD}"/>
          </ac:spMkLst>
        </pc:spChg>
        <pc:spChg chg="add mod">
          <ac:chgData name="Christian Flachsland" userId="fafbacee-5cc4-42b0-b71f-536f2ea05176" providerId="ADAL" clId="{14C11B13-2035-4B78-853A-705FEF47BC00}" dt="2023-11-13T12:00:39.034" v="5864"/>
          <ac:spMkLst>
            <pc:docMk/>
            <pc:sldMk cId="1605850582" sldId="367"/>
            <ac:spMk id="21" creationId="{5B586BE3-BD92-EF62-1086-E99CF48DD200}"/>
          </ac:spMkLst>
        </pc:spChg>
        <pc:spChg chg="add mod">
          <ac:chgData name="Christian Flachsland" userId="fafbacee-5cc4-42b0-b71f-536f2ea05176" providerId="ADAL" clId="{14C11B13-2035-4B78-853A-705FEF47BC00}" dt="2023-11-13T12:00:39.034" v="5864"/>
          <ac:spMkLst>
            <pc:docMk/>
            <pc:sldMk cId="1605850582" sldId="367"/>
            <ac:spMk id="22" creationId="{81D2FC1F-D3F9-217F-9B30-3BC56F805351}"/>
          </ac:spMkLst>
        </pc:spChg>
        <pc:spChg chg="add mod">
          <ac:chgData name="Christian Flachsland" userId="fafbacee-5cc4-42b0-b71f-536f2ea05176" providerId="ADAL" clId="{14C11B13-2035-4B78-853A-705FEF47BC00}" dt="2023-11-13T12:00:39.034" v="5864"/>
          <ac:spMkLst>
            <pc:docMk/>
            <pc:sldMk cId="1605850582" sldId="367"/>
            <ac:spMk id="23" creationId="{2AFDF1BF-B652-771B-A850-AC57531F5504}"/>
          </ac:spMkLst>
        </pc:spChg>
        <pc:spChg chg="add mod">
          <ac:chgData name="Christian Flachsland" userId="fafbacee-5cc4-42b0-b71f-536f2ea05176" providerId="ADAL" clId="{14C11B13-2035-4B78-853A-705FEF47BC00}" dt="2023-11-13T12:00:39.034" v="5864"/>
          <ac:spMkLst>
            <pc:docMk/>
            <pc:sldMk cId="1605850582" sldId="367"/>
            <ac:spMk id="25" creationId="{21ACF5F7-50D8-B096-8AB4-736A8CF84D31}"/>
          </ac:spMkLst>
        </pc:spChg>
        <pc:spChg chg="add mod">
          <ac:chgData name="Christian Flachsland" userId="fafbacee-5cc4-42b0-b71f-536f2ea05176" providerId="ADAL" clId="{14C11B13-2035-4B78-853A-705FEF47BC00}" dt="2023-11-13T12:00:39.034" v="5864"/>
          <ac:spMkLst>
            <pc:docMk/>
            <pc:sldMk cId="1605850582" sldId="367"/>
            <ac:spMk id="26" creationId="{E3133C9B-4146-EAD3-4D3C-2396DD386696}"/>
          </ac:spMkLst>
        </pc:spChg>
        <pc:spChg chg="add mod">
          <ac:chgData name="Christian Flachsland" userId="fafbacee-5cc4-42b0-b71f-536f2ea05176" providerId="ADAL" clId="{14C11B13-2035-4B78-853A-705FEF47BC00}" dt="2023-11-13T12:00:39.034" v="5864"/>
          <ac:spMkLst>
            <pc:docMk/>
            <pc:sldMk cId="1605850582" sldId="367"/>
            <ac:spMk id="27" creationId="{38BF55B4-7140-6D4C-267A-9753857213D8}"/>
          </ac:spMkLst>
        </pc:spChg>
        <pc:spChg chg="add mod">
          <ac:chgData name="Christian Flachsland" userId="fafbacee-5cc4-42b0-b71f-536f2ea05176" providerId="ADAL" clId="{14C11B13-2035-4B78-853A-705FEF47BC00}" dt="2023-11-13T12:00:39.034" v="5864"/>
          <ac:spMkLst>
            <pc:docMk/>
            <pc:sldMk cId="1605850582" sldId="367"/>
            <ac:spMk id="28" creationId="{350573B3-C133-68BF-7078-96CCBBAE0FD2}"/>
          </ac:spMkLst>
        </pc:spChg>
        <pc:spChg chg="add mod">
          <ac:chgData name="Christian Flachsland" userId="fafbacee-5cc4-42b0-b71f-536f2ea05176" providerId="ADAL" clId="{14C11B13-2035-4B78-853A-705FEF47BC00}" dt="2023-11-13T12:01:01.431" v="5918" actId="1076"/>
          <ac:spMkLst>
            <pc:docMk/>
            <pc:sldMk cId="1605850582" sldId="367"/>
            <ac:spMk id="30" creationId="{8BD85C3F-3963-92E9-A517-591E6B0DA544}"/>
          </ac:spMkLst>
        </pc:spChg>
        <pc:spChg chg="add mod">
          <ac:chgData name="Christian Flachsland" userId="fafbacee-5cc4-42b0-b71f-536f2ea05176" providerId="ADAL" clId="{14C11B13-2035-4B78-853A-705FEF47BC00}" dt="2023-11-13T12:00:39.034" v="5864"/>
          <ac:spMkLst>
            <pc:docMk/>
            <pc:sldMk cId="1605850582" sldId="367"/>
            <ac:spMk id="31" creationId="{FD74F30A-9E4B-B20F-84E7-246FDA4EC7FC}"/>
          </ac:spMkLst>
        </pc:spChg>
        <pc:cxnChg chg="add del mod">
          <ac:chgData name="Christian Flachsland" userId="fafbacee-5cc4-42b0-b71f-536f2ea05176" providerId="ADAL" clId="{14C11B13-2035-4B78-853A-705FEF47BC00}" dt="2023-11-13T12:00:26.914" v="5863"/>
          <ac:cxnSpMkLst>
            <pc:docMk/>
            <pc:sldMk cId="1605850582" sldId="367"/>
            <ac:cxnSpMk id="6" creationId="{3925AFFE-C52B-F00E-5FFC-9D4D81F2DC95}"/>
          </ac:cxnSpMkLst>
        </pc:cxnChg>
        <pc:cxnChg chg="add del mod">
          <ac:chgData name="Christian Flachsland" userId="fafbacee-5cc4-42b0-b71f-536f2ea05176" providerId="ADAL" clId="{14C11B13-2035-4B78-853A-705FEF47BC00}" dt="2023-11-13T12:00:26.914" v="5863"/>
          <ac:cxnSpMkLst>
            <pc:docMk/>
            <pc:sldMk cId="1605850582" sldId="367"/>
            <ac:cxnSpMk id="7" creationId="{6FB4F6DD-52F5-BB55-B643-1D652CA6902A}"/>
          </ac:cxnSpMkLst>
        </pc:cxnChg>
        <pc:cxnChg chg="add del mod">
          <ac:chgData name="Christian Flachsland" userId="fafbacee-5cc4-42b0-b71f-536f2ea05176" providerId="ADAL" clId="{14C11B13-2035-4B78-853A-705FEF47BC00}" dt="2023-11-13T12:00:26.914" v="5863"/>
          <ac:cxnSpMkLst>
            <pc:docMk/>
            <pc:sldMk cId="1605850582" sldId="367"/>
            <ac:cxnSpMk id="10" creationId="{E5FE3301-0A0B-315F-FAAB-DB33A44CE381}"/>
          </ac:cxnSpMkLst>
        </pc:cxnChg>
        <pc:cxnChg chg="add del mod">
          <ac:chgData name="Christian Flachsland" userId="fafbacee-5cc4-42b0-b71f-536f2ea05176" providerId="ADAL" clId="{14C11B13-2035-4B78-853A-705FEF47BC00}" dt="2023-11-13T12:00:26.914" v="5863"/>
          <ac:cxnSpMkLst>
            <pc:docMk/>
            <pc:sldMk cId="1605850582" sldId="367"/>
            <ac:cxnSpMk id="15" creationId="{7A051ABC-C5CE-138A-B227-125A0E3FD4CA}"/>
          </ac:cxnSpMkLst>
        </pc:cxnChg>
        <pc:cxnChg chg="add mod">
          <ac:chgData name="Christian Flachsland" userId="fafbacee-5cc4-42b0-b71f-536f2ea05176" providerId="ADAL" clId="{14C11B13-2035-4B78-853A-705FEF47BC00}" dt="2023-11-13T12:00:39.034" v="5864"/>
          <ac:cxnSpMkLst>
            <pc:docMk/>
            <pc:sldMk cId="1605850582" sldId="367"/>
            <ac:cxnSpMk id="18" creationId="{1DEC84F0-FC4F-E981-1480-039DD82D7885}"/>
          </ac:cxnSpMkLst>
        </pc:cxnChg>
        <pc:cxnChg chg="add mod">
          <ac:chgData name="Christian Flachsland" userId="fafbacee-5cc4-42b0-b71f-536f2ea05176" providerId="ADAL" clId="{14C11B13-2035-4B78-853A-705FEF47BC00}" dt="2023-11-13T12:00:39.034" v="5864"/>
          <ac:cxnSpMkLst>
            <pc:docMk/>
            <pc:sldMk cId="1605850582" sldId="367"/>
            <ac:cxnSpMk id="19" creationId="{9D1927D2-76FF-75CB-AB04-F3E748F78054}"/>
          </ac:cxnSpMkLst>
        </pc:cxnChg>
        <pc:cxnChg chg="add mod">
          <ac:chgData name="Christian Flachsland" userId="fafbacee-5cc4-42b0-b71f-536f2ea05176" providerId="ADAL" clId="{14C11B13-2035-4B78-853A-705FEF47BC00}" dt="2023-11-13T12:00:39.034" v="5864"/>
          <ac:cxnSpMkLst>
            <pc:docMk/>
            <pc:sldMk cId="1605850582" sldId="367"/>
            <ac:cxnSpMk id="24" creationId="{2E971B00-0016-37FC-A417-A17903C5629B}"/>
          </ac:cxnSpMkLst>
        </pc:cxnChg>
        <pc:cxnChg chg="add mod">
          <ac:chgData name="Christian Flachsland" userId="fafbacee-5cc4-42b0-b71f-536f2ea05176" providerId="ADAL" clId="{14C11B13-2035-4B78-853A-705FEF47BC00}" dt="2023-11-13T12:00:39.034" v="5864"/>
          <ac:cxnSpMkLst>
            <pc:docMk/>
            <pc:sldMk cId="1605850582" sldId="367"/>
            <ac:cxnSpMk id="29" creationId="{12ABE473-6AB6-DD89-3C4B-078857CFC2D8}"/>
          </ac:cxnSpMkLst>
        </pc:cxnChg>
      </pc:sldChg>
      <pc:sldChg chg="modSp add mod">
        <pc:chgData name="Christian Flachsland" userId="fafbacee-5cc4-42b0-b71f-536f2ea05176" providerId="ADAL" clId="{14C11B13-2035-4B78-853A-705FEF47BC00}" dt="2023-11-14T12:24:47.932" v="13271" actId="20577"/>
        <pc:sldMkLst>
          <pc:docMk/>
          <pc:sldMk cId="1728107237" sldId="367"/>
        </pc:sldMkLst>
        <pc:spChg chg="mod">
          <ac:chgData name="Christian Flachsland" userId="fafbacee-5cc4-42b0-b71f-536f2ea05176" providerId="ADAL" clId="{14C11B13-2035-4B78-853A-705FEF47BC00}" dt="2023-11-13T20:13:38.120" v="10296" actId="20577"/>
          <ac:spMkLst>
            <pc:docMk/>
            <pc:sldMk cId="1728107237" sldId="367"/>
            <ac:spMk id="2" creationId="{F05F4F90-D986-9F99-C281-70A3D44A0E30}"/>
          </ac:spMkLst>
        </pc:spChg>
        <pc:spChg chg="mod">
          <ac:chgData name="Christian Flachsland" userId="fafbacee-5cc4-42b0-b71f-536f2ea05176" providerId="ADAL" clId="{14C11B13-2035-4B78-853A-705FEF47BC00}" dt="2023-11-13T12:33:19.066" v="6779" actId="1076"/>
          <ac:spMkLst>
            <pc:docMk/>
            <pc:sldMk cId="1728107237" sldId="367"/>
            <ac:spMk id="20" creationId="{FA0D1A8B-D94A-FCE4-334E-74374BBD75CD}"/>
          </ac:spMkLst>
        </pc:spChg>
        <pc:spChg chg="mod">
          <ac:chgData name="Christian Flachsland" userId="fafbacee-5cc4-42b0-b71f-536f2ea05176" providerId="ADAL" clId="{14C11B13-2035-4B78-853A-705FEF47BC00}" dt="2023-11-13T12:33:19.066" v="6779" actId="1076"/>
          <ac:spMkLst>
            <pc:docMk/>
            <pc:sldMk cId="1728107237" sldId="367"/>
            <ac:spMk id="21" creationId="{5B586BE3-BD92-EF62-1086-E99CF48DD200}"/>
          </ac:spMkLst>
        </pc:spChg>
        <pc:spChg chg="mod">
          <ac:chgData name="Christian Flachsland" userId="fafbacee-5cc4-42b0-b71f-536f2ea05176" providerId="ADAL" clId="{14C11B13-2035-4B78-853A-705FEF47BC00}" dt="2023-11-14T12:24:12.173" v="13205" actId="20577"/>
          <ac:spMkLst>
            <pc:docMk/>
            <pc:sldMk cId="1728107237" sldId="367"/>
            <ac:spMk id="22" creationId="{81D2FC1F-D3F9-217F-9B30-3BC56F805351}"/>
          </ac:spMkLst>
        </pc:spChg>
        <pc:spChg chg="mod">
          <ac:chgData name="Christian Flachsland" userId="fafbacee-5cc4-42b0-b71f-536f2ea05176" providerId="ADAL" clId="{14C11B13-2035-4B78-853A-705FEF47BC00}" dt="2023-11-14T12:24:15.270" v="13212" actId="20577"/>
          <ac:spMkLst>
            <pc:docMk/>
            <pc:sldMk cId="1728107237" sldId="367"/>
            <ac:spMk id="23" creationId="{2AFDF1BF-B652-771B-A850-AC57531F5504}"/>
          </ac:spMkLst>
        </pc:spChg>
        <pc:spChg chg="mod">
          <ac:chgData name="Christian Flachsland" userId="fafbacee-5cc4-42b0-b71f-536f2ea05176" providerId="ADAL" clId="{14C11B13-2035-4B78-853A-705FEF47BC00}" dt="2023-11-13T12:33:19.066" v="6779" actId="1076"/>
          <ac:spMkLst>
            <pc:docMk/>
            <pc:sldMk cId="1728107237" sldId="367"/>
            <ac:spMk id="25" creationId="{21ACF5F7-50D8-B096-8AB4-736A8CF84D31}"/>
          </ac:spMkLst>
        </pc:spChg>
        <pc:spChg chg="mod">
          <ac:chgData name="Christian Flachsland" userId="fafbacee-5cc4-42b0-b71f-536f2ea05176" providerId="ADAL" clId="{14C11B13-2035-4B78-853A-705FEF47BC00}" dt="2023-11-13T12:33:19.066" v="6779" actId="1076"/>
          <ac:spMkLst>
            <pc:docMk/>
            <pc:sldMk cId="1728107237" sldId="367"/>
            <ac:spMk id="26" creationId="{E3133C9B-4146-EAD3-4D3C-2396DD386696}"/>
          </ac:spMkLst>
        </pc:spChg>
        <pc:spChg chg="mod">
          <ac:chgData name="Christian Flachsland" userId="fafbacee-5cc4-42b0-b71f-536f2ea05176" providerId="ADAL" clId="{14C11B13-2035-4B78-853A-705FEF47BC00}" dt="2023-11-13T12:33:19.066" v="6779" actId="1076"/>
          <ac:spMkLst>
            <pc:docMk/>
            <pc:sldMk cId="1728107237" sldId="367"/>
            <ac:spMk id="27" creationId="{38BF55B4-7140-6D4C-267A-9753857213D8}"/>
          </ac:spMkLst>
        </pc:spChg>
        <pc:spChg chg="mod">
          <ac:chgData name="Christian Flachsland" userId="fafbacee-5cc4-42b0-b71f-536f2ea05176" providerId="ADAL" clId="{14C11B13-2035-4B78-853A-705FEF47BC00}" dt="2023-11-13T12:33:19.066" v="6779" actId="1076"/>
          <ac:spMkLst>
            <pc:docMk/>
            <pc:sldMk cId="1728107237" sldId="367"/>
            <ac:spMk id="28" creationId="{350573B3-C133-68BF-7078-96CCBBAE0FD2}"/>
          </ac:spMkLst>
        </pc:spChg>
        <pc:spChg chg="mod">
          <ac:chgData name="Christian Flachsland" userId="fafbacee-5cc4-42b0-b71f-536f2ea05176" providerId="ADAL" clId="{14C11B13-2035-4B78-853A-705FEF47BC00}" dt="2023-11-14T12:24:47.932" v="13271" actId="20577"/>
          <ac:spMkLst>
            <pc:docMk/>
            <pc:sldMk cId="1728107237" sldId="367"/>
            <ac:spMk id="30" creationId="{8BD85C3F-3963-92E9-A517-591E6B0DA544}"/>
          </ac:spMkLst>
        </pc:spChg>
        <pc:spChg chg="mod">
          <ac:chgData name="Christian Flachsland" userId="fafbacee-5cc4-42b0-b71f-536f2ea05176" providerId="ADAL" clId="{14C11B13-2035-4B78-853A-705FEF47BC00}" dt="2023-11-13T12:33:19.066" v="6779" actId="1076"/>
          <ac:spMkLst>
            <pc:docMk/>
            <pc:sldMk cId="1728107237" sldId="367"/>
            <ac:spMk id="31" creationId="{FD74F30A-9E4B-B20F-84E7-246FDA4EC7FC}"/>
          </ac:spMkLst>
        </pc:spChg>
        <pc:cxnChg chg="mod">
          <ac:chgData name="Christian Flachsland" userId="fafbacee-5cc4-42b0-b71f-536f2ea05176" providerId="ADAL" clId="{14C11B13-2035-4B78-853A-705FEF47BC00}" dt="2023-11-13T12:33:19.066" v="6779" actId="1076"/>
          <ac:cxnSpMkLst>
            <pc:docMk/>
            <pc:sldMk cId="1728107237" sldId="367"/>
            <ac:cxnSpMk id="18" creationId="{1DEC84F0-FC4F-E981-1480-039DD82D7885}"/>
          </ac:cxnSpMkLst>
        </pc:cxnChg>
        <pc:cxnChg chg="mod">
          <ac:chgData name="Christian Flachsland" userId="fafbacee-5cc4-42b0-b71f-536f2ea05176" providerId="ADAL" clId="{14C11B13-2035-4B78-853A-705FEF47BC00}" dt="2023-11-13T12:33:19.066" v="6779" actId="1076"/>
          <ac:cxnSpMkLst>
            <pc:docMk/>
            <pc:sldMk cId="1728107237" sldId="367"/>
            <ac:cxnSpMk id="19" creationId="{9D1927D2-76FF-75CB-AB04-F3E748F78054}"/>
          </ac:cxnSpMkLst>
        </pc:cxnChg>
        <pc:cxnChg chg="mod">
          <ac:chgData name="Christian Flachsland" userId="fafbacee-5cc4-42b0-b71f-536f2ea05176" providerId="ADAL" clId="{14C11B13-2035-4B78-853A-705FEF47BC00}" dt="2023-11-13T12:33:19.066" v="6779" actId="1076"/>
          <ac:cxnSpMkLst>
            <pc:docMk/>
            <pc:sldMk cId="1728107237" sldId="367"/>
            <ac:cxnSpMk id="24" creationId="{2E971B00-0016-37FC-A417-A17903C5629B}"/>
          </ac:cxnSpMkLst>
        </pc:cxnChg>
        <pc:cxnChg chg="mod">
          <ac:chgData name="Christian Flachsland" userId="fafbacee-5cc4-42b0-b71f-536f2ea05176" providerId="ADAL" clId="{14C11B13-2035-4B78-853A-705FEF47BC00}" dt="2023-11-13T12:33:19.066" v="6779" actId="1076"/>
          <ac:cxnSpMkLst>
            <pc:docMk/>
            <pc:sldMk cId="1728107237" sldId="367"/>
            <ac:cxnSpMk id="29" creationId="{12ABE473-6AB6-DD89-3C4B-078857CFC2D8}"/>
          </ac:cxnSpMkLst>
        </pc:cxnChg>
      </pc:sldChg>
      <pc:sldChg chg="addSp delSp modSp new mod modAnim">
        <pc:chgData name="Christian Flachsland" userId="fafbacee-5cc4-42b0-b71f-536f2ea05176" providerId="ADAL" clId="{14C11B13-2035-4B78-853A-705FEF47BC00}" dt="2023-11-13T20:19:25.297" v="10440" actId="14100"/>
        <pc:sldMkLst>
          <pc:docMk/>
          <pc:sldMk cId="2468977852" sldId="368"/>
        </pc:sldMkLst>
        <pc:spChg chg="mod">
          <ac:chgData name="Christian Flachsland" userId="fafbacee-5cc4-42b0-b71f-536f2ea05176" providerId="ADAL" clId="{14C11B13-2035-4B78-853A-705FEF47BC00}" dt="2023-11-13T12:38:33.583" v="7108" actId="20577"/>
          <ac:spMkLst>
            <pc:docMk/>
            <pc:sldMk cId="2468977852" sldId="368"/>
            <ac:spMk id="2" creationId="{1FAA2AF4-B303-7380-766F-6E7E31F3AA3D}"/>
          </ac:spMkLst>
        </pc:spChg>
        <pc:spChg chg="mod">
          <ac:chgData name="Christian Flachsland" userId="fafbacee-5cc4-42b0-b71f-536f2ea05176" providerId="ADAL" clId="{14C11B13-2035-4B78-853A-705FEF47BC00}" dt="2023-11-13T13:56:13.186" v="8298" actId="1076"/>
          <ac:spMkLst>
            <pc:docMk/>
            <pc:sldMk cId="2468977852" sldId="368"/>
            <ac:spMk id="3" creationId="{4D4A51AE-3603-01B6-D224-5CA8874AB58B}"/>
          </ac:spMkLst>
        </pc:spChg>
        <pc:spChg chg="add del mod">
          <ac:chgData name="Christian Flachsland" userId="fafbacee-5cc4-42b0-b71f-536f2ea05176" providerId="ADAL" clId="{14C11B13-2035-4B78-853A-705FEF47BC00}" dt="2023-11-13T13:43:00.268" v="7902" actId="478"/>
          <ac:spMkLst>
            <pc:docMk/>
            <pc:sldMk cId="2468977852" sldId="368"/>
            <ac:spMk id="4" creationId="{7E1B1A12-3134-4126-6B85-ED1D34F0E324}"/>
          </ac:spMkLst>
        </pc:spChg>
        <pc:spChg chg="add mod">
          <ac:chgData name="Christian Flachsland" userId="fafbacee-5cc4-42b0-b71f-536f2ea05176" providerId="ADAL" clId="{14C11B13-2035-4B78-853A-705FEF47BC00}" dt="2023-11-13T13:58:19.760" v="8346" actId="14100"/>
          <ac:spMkLst>
            <pc:docMk/>
            <pc:sldMk cId="2468977852" sldId="368"/>
            <ac:spMk id="5" creationId="{9EDD021E-407C-BFEA-02FE-E8A0AAE2342C}"/>
          </ac:spMkLst>
        </pc:spChg>
        <pc:spChg chg="add mod">
          <ac:chgData name="Christian Flachsland" userId="fafbacee-5cc4-42b0-b71f-536f2ea05176" providerId="ADAL" clId="{14C11B13-2035-4B78-853A-705FEF47BC00}" dt="2023-11-13T13:52:38.013" v="8130" actId="1076"/>
          <ac:spMkLst>
            <pc:docMk/>
            <pc:sldMk cId="2468977852" sldId="368"/>
            <ac:spMk id="6" creationId="{EF345F4E-8A47-DD6B-5B67-D1A493C9576E}"/>
          </ac:spMkLst>
        </pc:spChg>
        <pc:spChg chg="add mod">
          <ac:chgData name="Christian Flachsland" userId="fafbacee-5cc4-42b0-b71f-536f2ea05176" providerId="ADAL" clId="{14C11B13-2035-4B78-853A-705FEF47BC00}" dt="2023-11-13T20:19:25.297" v="10440" actId="14100"/>
          <ac:spMkLst>
            <pc:docMk/>
            <pc:sldMk cId="2468977852" sldId="368"/>
            <ac:spMk id="7" creationId="{2BDB3B3D-6460-16B0-9CE9-C379F902BE53}"/>
          </ac:spMkLst>
        </pc:spChg>
        <pc:spChg chg="add del mod">
          <ac:chgData name="Christian Flachsland" userId="fafbacee-5cc4-42b0-b71f-536f2ea05176" providerId="ADAL" clId="{14C11B13-2035-4B78-853A-705FEF47BC00}" dt="2023-11-13T13:43:33.997" v="7906" actId="478"/>
          <ac:spMkLst>
            <pc:docMk/>
            <pc:sldMk cId="2468977852" sldId="368"/>
            <ac:spMk id="8" creationId="{3FBAA646-B78B-80E1-1E00-67B1215CF90B}"/>
          </ac:spMkLst>
        </pc:spChg>
        <pc:spChg chg="add mod">
          <ac:chgData name="Christian Flachsland" userId="fafbacee-5cc4-42b0-b71f-536f2ea05176" providerId="ADAL" clId="{14C11B13-2035-4B78-853A-705FEF47BC00}" dt="2023-11-13T13:52:38.013" v="8130" actId="1076"/>
          <ac:spMkLst>
            <pc:docMk/>
            <pc:sldMk cId="2468977852" sldId="368"/>
            <ac:spMk id="10" creationId="{84C5B6B0-B795-8AF2-1DB0-1FCEDF20C445}"/>
          </ac:spMkLst>
        </pc:spChg>
        <pc:spChg chg="add mod">
          <ac:chgData name="Christian Flachsland" userId="fafbacee-5cc4-42b0-b71f-536f2ea05176" providerId="ADAL" clId="{14C11B13-2035-4B78-853A-705FEF47BC00}" dt="2023-11-13T13:52:38.013" v="8130" actId="1076"/>
          <ac:spMkLst>
            <pc:docMk/>
            <pc:sldMk cId="2468977852" sldId="368"/>
            <ac:spMk id="12" creationId="{A821849C-D10E-F1A5-EF29-7B761144EFFA}"/>
          </ac:spMkLst>
        </pc:spChg>
        <pc:spChg chg="add mod">
          <ac:chgData name="Christian Flachsland" userId="fafbacee-5cc4-42b0-b71f-536f2ea05176" providerId="ADAL" clId="{14C11B13-2035-4B78-853A-705FEF47BC00}" dt="2023-11-13T13:52:38.013" v="8130" actId="1076"/>
          <ac:spMkLst>
            <pc:docMk/>
            <pc:sldMk cId="2468977852" sldId="368"/>
            <ac:spMk id="13" creationId="{468DAC62-2604-B6C2-D447-064EEECF6AFD}"/>
          </ac:spMkLst>
        </pc:spChg>
        <pc:spChg chg="add mod">
          <ac:chgData name="Christian Flachsland" userId="fafbacee-5cc4-42b0-b71f-536f2ea05176" providerId="ADAL" clId="{14C11B13-2035-4B78-853A-705FEF47BC00}" dt="2023-11-13T20:18:12.910" v="10439" actId="20577"/>
          <ac:spMkLst>
            <pc:docMk/>
            <pc:sldMk cId="2468977852" sldId="368"/>
            <ac:spMk id="14" creationId="{FB965AE0-4013-507E-D21C-AE6CA69553C3}"/>
          </ac:spMkLst>
        </pc:spChg>
        <pc:spChg chg="add mod">
          <ac:chgData name="Christian Flachsland" userId="fafbacee-5cc4-42b0-b71f-536f2ea05176" providerId="ADAL" clId="{14C11B13-2035-4B78-853A-705FEF47BC00}" dt="2023-11-13T13:52:38.013" v="8130" actId="1076"/>
          <ac:spMkLst>
            <pc:docMk/>
            <pc:sldMk cId="2468977852" sldId="368"/>
            <ac:spMk id="15" creationId="{543C9AF5-9297-CE3C-6BAD-CBC008FC9B50}"/>
          </ac:spMkLst>
        </pc:spChg>
        <pc:spChg chg="add mod">
          <ac:chgData name="Christian Flachsland" userId="fafbacee-5cc4-42b0-b71f-536f2ea05176" providerId="ADAL" clId="{14C11B13-2035-4B78-853A-705FEF47BC00}" dt="2023-11-13T13:52:38.013" v="8130" actId="1076"/>
          <ac:spMkLst>
            <pc:docMk/>
            <pc:sldMk cId="2468977852" sldId="368"/>
            <ac:spMk id="16" creationId="{2531AC94-94B5-A4B6-B013-20BDDC1C1DB0}"/>
          </ac:spMkLst>
        </pc:spChg>
        <pc:spChg chg="add mod">
          <ac:chgData name="Christian Flachsland" userId="fafbacee-5cc4-42b0-b71f-536f2ea05176" providerId="ADAL" clId="{14C11B13-2035-4B78-853A-705FEF47BC00}" dt="2023-11-13T13:52:38.013" v="8130" actId="1076"/>
          <ac:spMkLst>
            <pc:docMk/>
            <pc:sldMk cId="2468977852" sldId="368"/>
            <ac:spMk id="17" creationId="{70AA03DC-3266-BE26-65FF-548AB3647FF6}"/>
          </ac:spMkLst>
        </pc:spChg>
        <pc:spChg chg="add del mod">
          <ac:chgData name="Christian Flachsland" userId="fafbacee-5cc4-42b0-b71f-536f2ea05176" providerId="ADAL" clId="{14C11B13-2035-4B78-853A-705FEF47BC00}" dt="2023-11-13T13:43:35.307" v="7907" actId="478"/>
          <ac:spMkLst>
            <pc:docMk/>
            <pc:sldMk cId="2468977852" sldId="368"/>
            <ac:spMk id="18" creationId="{C2FECD57-706D-C7FA-E7E9-2E82EC8B753C}"/>
          </ac:spMkLst>
        </pc:spChg>
        <pc:spChg chg="add mod">
          <ac:chgData name="Christian Flachsland" userId="fafbacee-5cc4-42b0-b71f-536f2ea05176" providerId="ADAL" clId="{14C11B13-2035-4B78-853A-705FEF47BC00}" dt="2023-11-13T13:52:38.013" v="8130" actId="1076"/>
          <ac:spMkLst>
            <pc:docMk/>
            <pc:sldMk cId="2468977852" sldId="368"/>
            <ac:spMk id="19" creationId="{CA471784-B590-F236-0858-D038911B01C1}"/>
          </ac:spMkLst>
        </pc:spChg>
        <pc:spChg chg="add del mod">
          <ac:chgData name="Christian Flachsland" userId="fafbacee-5cc4-42b0-b71f-536f2ea05176" providerId="ADAL" clId="{14C11B13-2035-4B78-853A-705FEF47BC00}" dt="2023-11-13T13:43:36.045" v="7908" actId="478"/>
          <ac:spMkLst>
            <pc:docMk/>
            <pc:sldMk cId="2468977852" sldId="368"/>
            <ac:spMk id="20" creationId="{D4A66802-8EF1-2BE2-FB75-E015521B9409}"/>
          </ac:spMkLst>
        </pc:spChg>
        <pc:spChg chg="add del mod">
          <ac:chgData name="Christian Flachsland" userId="fafbacee-5cc4-42b0-b71f-536f2ea05176" providerId="ADAL" clId="{14C11B13-2035-4B78-853A-705FEF47BC00}" dt="2023-11-13T13:43:36.862" v="7909" actId="478"/>
          <ac:spMkLst>
            <pc:docMk/>
            <pc:sldMk cId="2468977852" sldId="368"/>
            <ac:spMk id="21" creationId="{F220E090-C33D-F25E-71DE-BB199A4AFC24}"/>
          </ac:spMkLst>
        </pc:spChg>
        <pc:spChg chg="add del">
          <ac:chgData name="Christian Flachsland" userId="fafbacee-5cc4-42b0-b71f-536f2ea05176" providerId="ADAL" clId="{14C11B13-2035-4B78-853A-705FEF47BC00}" dt="2023-11-13T13:44:23.437" v="7920" actId="478"/>
          <ac:spMkLst>
            <pc:docMk/>
            <pc:sldMk cId="2468977852" sldId="368"/>
            <ac:spMk id="22" creationId="{6712518B-D10C-5FD1-DC25-84945A01A832}"/>
          </ac:spMkLst>
        </pc:spChg>
        <pc:spChg chg="add del mod">
          <ac:chgData name="Christian Flachsland" userId="fafbacee-5cc4-42b0-b71f-536f2ea05176" providerId="ADAL" clId="{14C11B13-2035-4B78-853A-705FEF47BC00}" dt="2023-11-13T13:44:39.965" v="7923" actId="478"/>
          <ac:spMkLst>
            <pc:docMk/>
            <pc:sldMk cId="2468977852" sldId="368"/>
            <ac:spMk id="23" creationId="{5E4CDD70-D695-8C3A-C69D-F6BFFA362B1A}"/>
          </ac:spMkLst>
        </pc:spChg>
        <pc:spChg chg="add del">
          <ac:chgData name="Christian Flachsland" userId="fafbacee-5cc4-42b0-b71f-536f2ea05176" providerId="ADAL" clId="{14C11B13-2035-4B78-853A-705FEF47BC00}" dt="2023-11-13T13:45:16.713" v="7925" actId="478"/>
          <ac:spMkLst>
            <pc:docMk/>
            <pc:sldMk cId="2468977852" sldId="368"/>
            <ac:spMk id="24" creationId="{438DD6A3-2BAE-AC9F-F75B-456445DB12EF}"/>
          </ac:spMkLst>
        </pc:spChg>
        <pc:spChg chg="add mod">
          <ac:chgData name="Christian Flachsland" userId="fafbacee-5cc4-42b0-b71f-536f2ea05176" providerId="ADAL" clId="{14C11B13-2035-4B78-853A-705FEF47BC00}" dt="2023-11-13T13:52:38.013" v="8130" actId="1076"/>
          <ac:spMkLst>
            <pc:docMk/>
            <pc:sldMk cId="2468977852" sldId="368"/>
            <ac:spMk id="25" creationId="{2B050550-8A06-2D2D-CB63-7581F2180507}"/>
          </ac:spMkLst>
        </pc:spChg>
        <pc:spChg chg="add del">
          <ac:chgData name="Christian Flachsland" userId="fafbacee-5cc4-42b0-b71f-536f2ea05176" providerId="ADAL" clId="{14C11B13-2035-4B78-853A-705FEF47BC00}" dt="2023-11-13T13:46:09.197" v="7934" actId="478"/>
          <ac:spMkLst>
            <pc:docMk/>
            <pc:sldMk cId="2468977852" sldId="368"/>
            <ac:spMk id="26" creationId="{4BA921F1-9F92-1773-9185-DFD539B48A38}"/>
          </ac:spMkLst>
        </pc:spChg>
        <pc:spChg chg="add del">
          <ac:chgData name="Christian Flachsland" userId="fafbacee-5cc4-42b0-b71f-536f2ea05176" providerId="ADAL" clId="{14C11B13-2035-4B78-853A-705FEF47BC00}" dt="2023-11-13T13:46:23.779" v="7936" actId="478"/>
          <ac:spMkLst>
            <pc:docMk/>
            <pc:sldMk cId="2468977852" sldId="368"/>
            <ac:spMk id="27" creationId="{63B3ECBD-1A4E-DB12-5E2A-BD1335E41B93}"/>
          </ac:spMkLst>
        </pc:spChg>
        <pc:spChg chg="add mod">
          <ac:chgData name="Christian Flachsland" userId="fafbacee-5cc4-42b0-b71f-536f2ea05176" providerId="ADAL" clId="{14C11B13-2035-4B78-853A-705FEF47BC00}" dt="2023-11-13T13:52:38.013" v="8130" actId="1076"/>
          <ac:spMkLst>
            <pc:docMk/>
            <pc:sldMk cId="2468977852" sldId="368"/>
            <ac:spMk id="28" creationId="{9F61F5E9-DCC1-33C1-332C-98B2F85BADDB}"/>
          </ac:spMkLst>
        </pc:spChg>
        <pc:spChg chg="add mod">
          <ac:chgData name="Christian Flachsland" userId="fafbacee-5cc4-42b0-b71f-536f2ea05176" providerId="ADAL" clId="{14C11B13-2035-4B78-853A-705FEF47BC00}" dt="2023-11-13T13:52:38.013" v="8130" actId="1076"/>
          <ac:spMkLst>
            <pc:docMk/>
            <pc:sldMk cId="2468977852" sldId="368"/>
            <ac:spMk id="29" creationId="{7BC11BCE-0A05-2DF9-100B-2B8F9167F80B}"/>
          </ac:spMkLst>
        </pc:spChg>
        <pc:spChg chg="add del mod">
          <ac:chgData name="Christian Flachsland" userId="fafbacee-5cc4-42b0-b71f-536f2ea05176" providerId="ADAL" clId="{14C11B13-2035-4B78-853A-705FEF47BC00}" dt="2023-11-13T13:50:52.238" v="8044" actId="478"/>
          <ac:spMkLst>
            <pc:docMk/>
            <pc:sldMk cId="2468977852" sldId="368"/>
            <ac:spMk id="30" creationId="{547B1A6A-532C-436D-15A9-1E793B03915D}"/>
          </ac:spMkLst>
        </pc:spChg>
        <pc:spChg chg="add del mod">
          <ac:chgData name="Christian Flachsland" userId="fafbacee-5cc4-42b0-b71f-536f2ea05176" providerId="ADAL" clId="{14C11B13-2035-4B78-853A-705FEF47BC00}" dt="2023-11-13T13:49:51.757" v="8003" actId="478"/>
          <ac:spMkLst>
            <pc:docMk/>
            <pc:sldMk cId="2468977852" sldId="368"/>
            <ac:spMk id="35" creationId="{2DAAA469-3B73-1957-85B1-CE552B1AFF47}"/>
          </ac:spMkLst>
        </pc:spChg>
        <pc:spChg chg="add mod">
          <ac:chgData name="Christian Flachsland" userId="fafbacee-5cc4-42b0-b71f-536f2ea05176" providerId="ADAL" clId="{14C11B13-2035-4B78-853A-705FEF47BC00}" dt="2023-11-13T13:52:38.013" v="8130" actId="1076"/>
          <ac:spMkLst>
            <pc:docMk/>
            <pc:sldMk cId="2468977852" sldId="368"/>
            <ac:spMk id="36" creationId="{F5F1B4E9-65B9-536F-3691-333179110577}"/>
          </ac:spMkLst>
        </pc:spChg>
        <pc:spChg chg="add mod">
          <ac:chgData name="Christian Flachsland" userId="fafbacee-5cc4-42b0-b71f-536f2ea05176" providerId="ADAL" clId="{14C11B13-2035-4B78-853A-705FEF47BC00}" dt="2023-11-13T13:56:20.680" v="8300" actId="1076"/>
          <ac:spMkLst>
            <pc:docMk/>
            <pc:sldMk cId="2468977852" sldId="368"/>
            <ac:spMk id="38" creationId="{CE97FF2E-9E98-BF76-49F8-AF3255DD7379}"/>
          </ac:spMkLst>
        </pc:spChg>
        <pc:graphicFrameChg chg="add mod modGraphic">
          <ac:chgData name="Christian Flachsland" userId="fafbacee-5cc4-42b0-b71f-536f2ea05176" providerId="ADAL" clId="{14C11B13-2035-4B78-853A-705FEF47BC00}" dt="2023-11-13T16:05:56.042" v="8991" actId="1076"/>
          <ac:graphicFrameMkLst>
            <pc:docMk/>
            <pc:sldMk cId="2468977852" sldId="368"/>
            <ac:graphicFrameMk id="37" creationId="{DD345DF8-9822-E11F-8CBF-991FB10D4B96}"/>
          </ac:graphicFrameMkLst>
        </pc:graphicFrameChg>
        <pc:cxnChg chg="add mod">
          <ac:chgData name="Christian Flachsland" userId="fafbacee-5cc4-42b0-b71f-536f2ea05176" providerId="ADAL" clId="{14C11B13-2035-4B78-853A-705FEF47BC00}" dt="2023-11-13T13:52:38.013" v="8130" actId="1076"/>
          <ac:cxnSpMkLst>
            <pc:docMk/>
            <pc:sldMk cId="2468977852" sldId="368"/>
            <ac:cxnSpMk id="9" creationId="{7FF2DC1D-6320-0BFA-660D-260A012F3DC6}"/>
          </ac:cxnSpMkLst>
        </pc:cxnChg>
        <pc:cxnChg chg="add mod">
          <ac:chgData name="Christian Flachsland" userId="fafbacee-5cc4-42b0-b71f-536f2ea05176" providerId="ADAL" clId="{14C11B13-2035-4B78-853A-705FEF47BC00}" dt="2023-11-13T13:52:38.013" v="8130" actId="1076"/>
          <ac:cxnSpMkLst>
            <pc:docMk/>
            <pc:sldMk cId="2468977852" sldId="368"/>
            <ac:cxnSpMk id="11" creationId="{99CA2DB7-3BF5-AD43-B81C-FE1BB9D9F9FA}"/>
          </ac:cxnSpMkLst>
        </pc:cxnChg>
        <pc:cxnChg chg="add del mod">
          <ac:chgData name="Christian Flachsland" userId="fafbacee-5cc4-42b0-b71f-536f2ea05176" providerId="ADAL" clId="{14C11B13-2035-4B78-853A-705FEF47BC00}" dt="2023-11-13T13:48:36.186" v="7988" actId="478"/>
          <ac:cxnSpMkLst>
            <pc:docMk/>
            <pc:sldMk cId="2468977852" sldId="368"/>
            <ac:cxnSpMk id="32" creationId="{6E2C24AE-3A10-448E-DC35-87418A32B6AF}"/>
          </ac:cxnSpMkLst>
        </pc:cxnChg>
      </pc:sldChg>
      <pc:sldChg chg="modSp add del mod">
        <pc:chgData name="Christian Flachsland" userId="fafbacee-5cc4-42b0-b71f-536f2ea05176" providerId="ADAL" clId="{14C11B13-2035-4B78-853A-705FEF47BC00}" dt="2023-11-13T12:38:11.252" v="7087" actId="47"/>
        <pc:sldMkLst>
          <pc:docMk/>
          <pc:sldMk cId="1191974179" sldId="369"/>
        </pc:sldMkLst>
        <pc:spChg chg="mod">
          <ac:chgData name="Christian Flachsland" userId="fafbacee-5cc4-42b0-b71f-536f2ea05176" providerId="ADAL" clId="{14C11B13-2035-4B78-853A-705FEF47BC00}" dt="2023-11-13T09:34:33.503" v="2446" actId="207"/>
          <ac:spMkLst>
            <pc:docMk/>
            <pc:sldMk cId="1191974179" sldId="369"/>
            <ac:spMk id="3" creationId="{E2C19899-42A4-D94B-CD6B-AB00D3EA0E10}"/>
          </ac:spMkLst>
        </pc:spChg>
      </pc:sldChg>
      <pc:sldChg chg="add mod modShow">
        <pc:chgData name="Christian Flachsland" userId="fafbacee-5cc4-42b0-b71f-536f2ea05176" providerId="ADAL" clId="{14C11B13-2035-4B78-853A-705FEF47BC00}" dt="2023-11-14T16:50:29.298" v="14767" actId="729"/>
        <pc:sldMkLst>
          <pc:docMk/>
          <pc:sldMk cId="3149913381" sldId="370"/>
        </pc:sldMkLst>
      </pc:sldChg>
      <pc:sldChg chg="addSp delSp modSp new del mod">
        <pc:chgData name="Christian Flachsland" userId="fafbacee-5cc4-42b0-b71f-536f2ea05176" providerId="ADAL" clId="{14C11B13-2035-4B78-853A-705FEF47BC00}" dt="2023-11-14T16:50:24.567" v="14765" actId="2696"/>
        <pc:sldMkLst>
          <pc:docMk/>
          <pc:sldMk cId="3954776994" sldId="370"/>
        </pc:sldMkLst>
        <pc:spChg chg="mod">
          <ac:chgData name="Christian Flachsland" userId="fafbacee-5cc4-42b0-b71f-536f2ea05176" providerId="ADAL" clId="{14C11B13-2035-4B78-853A-705FEF47BC00}" dt="2023-11-13T20:25:20.603" v="10776" actId="27636"/>
          <ac:spMkLst>
            <pc:docMk/>
            <pc:sldMk cId="3954776994" sldId="370"/>
            <ac:spMk id="2" creationId="{71938B4E-EE02-DD0C-6422-13C7EE1B67A3}"/>
          </ac:spMkLst>
        </pc:spChg>
        <pc:spChg chg="mod">
          <ac:chgData name="Christian Flachsland" userId="fafbacee-5cc4-42b0-b71f-536f2ea05176" providerId="ADAL" clId="{14C11B13-2035-4B78-853A-705FEF47BC00}" dt="2023-11-14T12:48:49.253" v="13873" actId="404"/>
          <ac:spMkLst>
            <pc:docMk/>
            <pc:sldMk cId="3954776994" sldId="370"/>
            <ac:spMk id="3" creationId="{63F2675A-8134-10C8-CD8A-3BB8A010D9B1}"/>
          </ac:spMkLst>
        </pc:spChg>
        <pc:spChg chg="add del mod">
          <ac:chgData name="Christian Flachsland" userId="fafbacee-5cc4-42b0-b71f-536f2ea05176" providerId="ADAL" clId="{14C11B13-2035-4B78-853A-705FEF47BC00}" dt="2023-11-13T16:08:20.550" v="8993" actId="478"/>
          <ac:spMkLst>
            <pc:docMk/>
            <pc:sldMk cId="3954776994" sldId="370"/>
            <ac:spMk id="4" creationId="{24EB3D36-CDB5-3C3F-A2C5-D52409188D26}"/>
          </ac:spMkLst>
        </pc:spChg>
        <pc:spChg chg="add mod">
          <ac:chgData name="Christian Flachsland" userId="fafbacee-5cc4-42b0-b71f-536f2ea05176" providerId="ADAL" clId="{14C11B13-2035-4B78-853A-705FEF47BC00}" dt="2023-11-14T10:25:52.497" v="13196" actId="1076"/>
          <ac:spMkLst>
            <pc:docMk/>
            <pc:sldMk cId="3954776994" sldId="370"/>
            <ac:spMk id="4" creationId="{ECCE991B-9A31-61A3-9514-395635C5828B}"/>
          </ac:spMkLst>
        </pc:spChg>
        <pc:spChg chg="add mod">
          <ac:chgData name="Christian Flachsland" userId="fafbacee-5cc4-42b0-b71f-536f2ea05176" providerId="ADAL" clId="{14C11B13-2035-4B78-853A-705FEF47BC00}" dt="2023-11-14T10:25:12.623" v="13166" actId="20577"/>
          <ac:spMkLst>
            <pc:docMk/>
            <pc:sldMk cId="3954776994" sldId="370"/>
            <ac:spMk id="7" creationId="{D0035FA4-54D8-AC8A-6499-724CC241BB15}"/>
          </ac:spMkLst>
        </pc:spChg>
        <pc:spChg chg="add mod">
          <ac:chgData name="Christian Flachsland" userId="fafbacee-5cc4-42b0-b71f-536f2ea05176" providerId="ADAL" clId="{14C11B13-2035-4B78-853A-705FEF47BC00}" dt="2023-11-14T12:48:46.340" v="13872" actId="1076"/>
          <ac:spMkLst>
            <pc:docMk/>
            <pc:sldMk cId="3954776994" sldId="370"/>
            <ac:spMk id="10" creationId="{74AD332E-60A4-B246-5E79-37C82B1C71EA}"/>
          </ac:spMkLst>
        </pc:spChg>
        <pc:spChg chg="add mod">
          <ac:chgData name="Christian Flachsland" userId="fafbacee-5cc4-42b0-b71f-536f2ea05176" providerId="ADAL" clId="{14C11B13-2035-4B78-853A-705FEF47BC00}" dt="2023-11-13T16:16:59.197" v="9774" actId="1076"/>
          <ac:spMkLst>
            <pc:docMk/>
            <pc:sldMk cId="3954776994" sldId="370"/>
            <ac:spMk id="11" creationId="{6E8B41E5-A100-BAC8-7E8B-A226C6BF94F7}"/>
          </ac:spMkLst>
        </pc:spChg>
        <pc:spChg chg="add mod">
          <ac:chgData name="Christian Flachsland" userId="fafbacee-5cc4-42b0-b71f-536f2ea05176" providerId="ADAL" clId="{14C11B13-2035-4B78-853A-705FEF47BC00}" dt="2023-11-13T16:16:59.197" v="9774" actId="1076"/>
          <ac:spMkLst>
            <pc:docMk/>
            <pc:sldMk cId="3954776994" sldId="370"/>
            <ac:spMk id="12" creationId="{555339C9-E420-4C03-D80C-40A7BF36DDC9}"/>
          </ac:spMkLst>
        </pc:spChg>
        <pc:spChg chg="add mod">
          <ac:chgData name="Christian Flachsland" userId="fafbacee-5cc4-42b0-b71f-536f2ea05176" providerId="ADAL" clId="{14C11B13-2035-4B78-853A-705FEF47BC00}" dt="2023-11-13T16:16:59.197" v="9774" actId="1076"/>
          <ac:spMkLst>
            <pc:docMk/>
            <pc:sldMk cId="3954776994" sldId="370"/>
            <ac:spMk id="13" creationId="{95C929AF-DBF4-87A8-3FDD-D04085431DD7}"/>
          </ac:spMkLst>
        </pc:spChg>
        <pc:spChg chg="add mod">
          <ac:chgData name="Christian Flachsland" userId="fafbacee-5cc4-42b0-b71f-536f2ea05176" providerId="ADAL" clId="{14C11B13-2035-4B78-853A-705FEF47BC00}" dt="2023-11-13T16:16:59.197" v="9774" actId="1076"/>
          <ac:spMkLst>
            <pc:docMk/>
            <pc:sldMk cId="3954776994" sldId="370"/>
            <ac:spMk id="14" creationId="{FD359AC6-74F1-B7B4-1FEC-952E6B929870}"/>
          </ac:spMkLst>
        </pc:spChg>
        <pc:spChg chg="add mod">
          <ac:chgData name="Christian Flachsland" userId="fafbacee-5cc4-42b0-b71f-536f2ea05176" providerId="ADAL" clId="{14C11B13-2035-4B78-853A-705FEF47BC00}" dt="2023-11-13T16:16:59.197" v="9774" actId="1076"/>
          <ac:spMkLst>
            <pc:docMk/>
            <pc:sldMk cId="3954776994" sldId="370"/>
            <ac:spMk id="15" creationId="{43A46DDC-DB3C-A57B-031C-DA39AEB6BF94}"/>
          </ac:spMkLst>
        </pc:spChg>
        <pc:spChg chg="add mod">
          <ac:chgData name="Christian Flachsland" userId="fafbacee-5cc4-42b0-b71f-536f2ea05176" providerId="ADAL" clId="{14C11B13-2035-4B78-853A-705FEF47BC00}" dt="2023-11-13T16:16:59.197" v="9774" actId="1076"/>
          <ac:spMkLst>
            <pc:docMk/>
            <pc:sldMk cId="3954776994" sldId="370"/>
            <ac:spMk id="16" creationId="{B24F64B3-E703-6475-8FA8-DF013A4346F1}"/>
          </ac:spMkLst>
        </pc:spChg>
        <pc:spChg chg="add mod">
          <ac:chgData name="Christian Flachsland" userId="fafbacee-5cc4-42b0-b71f-536f2ea05176" providerId="ADAL" clId="{14C11B13-2035-4B78-853A-705FEF47BC00}" dt="2023-11-13T16:17:02.398" v="9775" actId="1076"/>
          <ac:spMkLst>
            <pc:docMk/>
            <pc:sldMk cId="3954776994" sldId="370"/>
            <ac:spMk id="17" creationId="{52A39F2D-02F6-6820-8F65-6230E00C881C}"/>
          </ac:spMkLst>
        </pc:spChg>
        <pc:spChg chg="add mod">
          <ac:chgData name="Christian Flachsland" userId="fafbacee-5cc4-42b0-b71f-536f2ea05176" providerId="ADAL" clId="{14C11B13-2035-4B78-853A-705FEF47BC00}" dt="2023-11-13T16:17:04.387" v="9776" actId="1076"/>
          <ac:spMkLst>
            <pc:docMk/>
            <pc:sldMk cId="3954776994" sldId="370"/>
            <ac:spMk id="18" creationId="{3B75546B-E828-9250-DEDA-577FBF30BB1A}"/>
          </ac:spMkLst>
        </pc:spChg>
        <pc:spChg chg="add mod">
          <ac:chgData name="Christian Flachsland" userId="fafbacee-5cc4-42b0-b71f-536f2ea05176" providerId="ADAL" clId="{14C11B13-2035-4B78-853A-705FEF47BC00}" dt="2023-11-13T16:16:54" v="9773" actId="571"/>
          <ac:spMkLst>
            <pc:docMk/>
            <pc:sldMk cId="3954776994" sldId="370"/>
            <ac:spMk id="20" creationId="{9FD3BDD1-2CB3-5FC4-BA53-E910CD4DFC11}"/>
          </ac:spMkLst>
        </pc:spChg>
        <pc:spChg chg="add mod">
          <ac:chgData name="Christian Flachsland" userId="fafbacee-5cc4-42b0-b71f-536f2ea05176" providerId="ADAL" clId="{14C11B13-2035-4B78-853A-705FEF47BC00}" dt="2023-11-13T16:16:54" v="9773" actId="571"/>
          <ac:spMkLst>
            <pc:docMk/>
            <pc:sldMk cId="3954776994" sldId="370"/>
            <ac:spMk id="21" creationId="{6788F2A1-0900-CA2E-7EA2-619BB07A02DC}"/>
          </ac:spMkLst>
        </pc:spChg>
        <pc:spChg chg="add mod">
          <ac:chgData name="Christian Flachsland" userId="fafbacee-5cc4-42b0-b71f-536f2ea05176" providerId="ADAL" clId="{14C11B13-2035-4B78-853A-705FEF47BC00}" dt="2023-11-13T16:16:54" v="9773" actId="571"/>
          <ac:spMkLst>
            <pc:docMk/>
            <pc:sldMk cId="3954776994" sldId="370"/>
            <ac:spMk id="22" creationId="{964E8554-54CB-C496-F3B4-A97D3E575A45}"/>
          </ac:spMkLst>
        </pc:spChg>
        <pc:spChg chg="add mod">
          <ac:chgData name="Christian Flachsland" userId="fafbacee-5cc4-42b0-b71f-536f2ea05176" providerId="ADAL" clId="{14C11B13-2035-4B78-853A-705FEF47BC00}" dt="2023-11-13T16:16:54" v="9773" actId="571"/>
          <ac:spMkLst>
            <pc:docMk/>
            <pc:sldMk cId="3954776994" sldId="370"/>
            <ac:spMk id="23" creationId="{36BD422B-8ACD-0B04-BDDB-AE2550C909D4}"/>
          </ac:spMkLst>
        </pc:spChg>
        <pc:spChg chg="add mod">
          <ac:chgData name="Christian Flachsland" userId="fafbacee-5cc4-42b0-b71f-536f2ea05176" providerId="ADAL" clId="{14C11B13-2035-4B78-853A-705FEF47BC00}" dt="2023-11-13T16:16:54" v="9773" actId="571"/>
          <ac:spMkLst>
            <pc:docMk/>
            <pc:sldMk cId="3954776994" sldId="370"/>
            <ac:spMk id="24" creationId="{C1EFBE6B-DF49-47E0-90B0-55AB2CB29763}"/>
          </ac:spMkLst>
        </pc:spChg>
        <pc:spChg chg="add mod">
          <ac:chgData name="Christian Flachsland" userId="fafbacee-5cc4-42b0-b71f-536f2ea05176" providerId="ADAL" clId="{14C11B13-2035-4B78-853A-705FEF47BC00}" dt="2023-11-13T16:16:54" v="9773" actId="571"/>
          <ac:spMkLst>
            <pc:docMk/>
            <pc:sldMk cId="3954776994" sldId="370"/>
            <ac:spMk id="25" creationId="{A9EE784E-3FF9-B579-CFFB-C5A92B20D28F}"/>
          </ac:spMkLst>
        </pc:spChg>
        <pc:picChg chg="add mod">
          <ac:chgData name="Christian Flachsland" userId="fafbacee-5cc4-42b0-b71f-536f2ea05176" providerId="ADAL" clId="{14C11B13-2035-4B78-853A-705FEF47BC00}" dt="2023-11-13T16:10:41.694" v="9437" actId="1076"/>
          <ac:picMkLst>
            <pc:docMk/>
            <pc:sldMk cId="3954776994" sldId="370"/>
            <ac:picMk id="6" creationId="{D5479EF4-B5B1-32CE-1621-1F2B44362E35}"/>
          </ac:picMkLst>
        </pc:picChg>
        <pc:picChg chg="add mod">
          <ac:chgData name="Christian Flachsland" userId="fafbacee-5cc4-42b0-b71f-536f2ea05176" providerId="ADAL" clId="{14C11B13-2035-4B78-853A-705FEF47BC00}" dt="2023-11-13T16:16:59.197" v="9774" actId="1076"/>
          <ac:picMkLst>
            <pc:docMk/>
            <pc:sldMk cId="3954776994" sldId="370"/>
            <ac:picMk id="9" creationId="{E2246416-9AF6-DC87-1411-7AD76DCCF8C4}"/>
          </ac:picMkLst>
        </pc:picChg>
        <pc:picChg chg="add mod">
          <ac:chgData name="Christian Flachsland" userId="fafbacee-5cc4-42b0-b71f-536f2ea05176" providerId="ADAL" clId="{14C11B13-2035-4B78-853A-705FEF47BC00}" dt="2023-11-13T16:16:54" v="9773" actId="571"/>
          <ac:picMkLst>
            <pc:docMk/>
            <pc:sldMk cId="3954776994" sldId="370"/>
            <ac:picMk id="19" creationId="{E362A4A3-57C4-8512-035B-7AE00238B360}"/>
          </ac:picMkLst>
        </pc:picChg>
      </pc:sldChg>
      <pc:sldChg chg="addSp delSp modSp new mod ord">
        <pc:chgData name="Christian Flachsland" userId="fafbacee-5cc4-42b0-b71f-536f2ea05176" providerId="ADAL" clId="{14C11B13-2035-4B78-853A-705FEF47BC00}" dt="2023-11-15T15:28:11.729" v="15008" actId="313"/>
        <pc:sldMkLst>
          <pc:docMk/>
          <pc:sldMk cId="3178441714" sldId="371"/>
        </pc:sldMkLst>
        <pc:spChg chg="mod">
          <ac:chgData name="Christian Flachsland" userId="fafbacee-5cc4-42b0-b71f-536f2ea05176" providerId="ADAL" clId="{14C11B13-2035-4B78-853A-705FEF47BC00}" dt="2023-11-13T20:19:46.369" v="10444" actId="20577"/>
          <ac:spMkLst>
            <pc:docMk/>
            <pc:sldMk cId="3178441714" sldId="371"/>
            <ac:spMk id="2" creationId="{1075EE99-85A7-89AD-85E5-6773E6556FD5}"/>
          </ac:spMkLst>
        </pc:spChg>
        <pc:spChg chg="mod">
          <ac:chgData name="Christian Flachsland" userId="fafbacee-5cc4-42b0-b71f-536f2ea05176" providerId="ADAL" clId="{14C11B13-2035-4B78-853A-705FEF47BC00}" dt="2023-11-15T15:28:07.133" v="15001" actId="313"/>
          <ac:spMkLst>
            <pc:docMk/>
            <pc:sldMk cId="3178441714" sldId="371"/>
            <ac:spMk id="3" creationId="{4D4130F7-BEBF-56F3-84B3-0D68EB731D56}"/>
          </ac:spMkLst>
        </pc:spChg>
        <pc:spChg chg="add del mod">
          <ac:chgData name="Christian Flachsland" userId="fafbacee-5cc4-42b0-b71f-536f2ea05176" providerId="ADAL" clId="{14C11B13-2035-4B78-853A-705FEF47BC00}" dt="2023-11-15T15:28:11.729" v="15008" actId="313"/>
          <ac:spMkLst>
            <pc:docMk/>
            <pc:sldMk cId="3178441714" sldId="371"/>
            <ac:spMk id="4" creationId="{EF84431E-9D82-573B-196A-8C19DCAC218B}"/>
          </ac:spMkLst>
        </pc:spChg>
        <pc:spChg chg="add mod">
          <ac:chgData name="Christian Flachsland" userId="fafbacee-5cc4-42b0-b71f-536f2ea05176" providerId="ADAL" clId="{14C11B13-2035-4B78-853A-705FEF47BC00}" dt="2023-11-14T12:48:37.647" v="13868" actId="1076"/>
          <ac:spMkLst>
            <pc:docMk/>
            <pc:sldMk cId="3178441714" sldId="371"/>
            <ac:spMk id="5" creationId="{6CDBAD10-16C5-CB47-445C-A59FE62FCFAB}"/>
          </ac:spMkLst>
        </pc:spChg>
      </pc:sldChg>
      <pc:sldChg chg="modSp add del mod">
        <pc:chgData name="Christian Flachsland" userId="fafbacee-5cc4-42b0-b71f-536f2ea05176" providerId="ADAL" clId="{14C11B13-2035-4B78-853A-705FEF47BC00}" dt="2023-11-13T14:07:32.209" v="8911" actId="47"/>
        <pc:sldMkLst>
          <pc:docMk/>
          <pc:sldMk cId="1987250660" sldId="372"/>
        </pc:sldMkLst>
        <pc:spChg chg="mod">
          <ac:chgData name="Christian Flachsland" userId="fafbacee-5cc4-42b0-b71f-536f2ea05176" providerId="ADAL" clId="{14C11B13-2035-4B78-853A-705FEF47BC00}" dt="2023-11-13T09:54:44.972" v="3894" actId="20577"/>
          <ac:spMkLst>
            <pc:docMk/>
            <pc:sldMk cId="1987250660" sldId="372"/>
            <ac:spMk id="4" creationId="{2FD8FAE9-FAFF-33EF-B76A-B308784B788D}"/>
          </ac:spMkLst>
        </pc:spChg>
      </pc:sldChg>
      <pc:sldChg chg="new del">
        <pc:chgData name="Christian Flachsland" userId="fafbacee-5cc4-42b0-b71f-536f2ea05176" providerId="ADAL" clId="{14C11B13-2035-4B78-853A-705FEF47BC00}" dt="2023-11-13T10:18:51.438" v="4750" actId="680"/>
        <pc:sldMkLst>
          <pc:docMk/>
          <pc:sldMk cId="1148202187" sldId="373"/>
        </pc:sldMkLst>
      </pc:sldChg>
      <pc:sldChg chg="modSp new del mod">
        <pc:chgData name="Christian Flachsland" userId="fafbacee-5cc4-42b0-b71f-536f2ea05176" providerId="ADAL" clId="{14C11B13-2035-4B78-853A-705FEF47BC00}" dt="2023-11-13T11:56:01.482" v="5828" actId="47"/>
        <pc:sldMkLst>
          <pc:docMk/>
          <pc:sldMk cId="4205755227" sldId="373"/>
        </pc:sldMkLst>
        <pc:spChg chg="mod">
          <ac:chgData name="Christian Flachsland" userId="fafbacee-5cc4-42b0-b71f-536f2ea05176" providerId="ADAL" clId="{14C11B13-2035-4B78-853A-705FEF47BC00}" dt="2023-11-13T11:33:25.822" v="4956" actId="20577"/>
          <ac:spMkLst>
            <pc:docMk/>
            <pc:sldMk cId="4205755227" sldId="373"/>
            <ac:spMk id="2" creationId="{618DA9BD-90DE-80BF-A935-17316E0A8D0C}"/>
          </ac:spMkLst>
        </pc:spChg>
      </pc:sldChg>
      <pc:sldChg chg="addSp delSp modSp new mod ord">
        <pc:chgData name="Christian Flachsland" userId="fafbacee-5cc4-42b0-b71f-536f2ea05176" providerId="ADAL" clId="{14C11B13-2035-4B78-853A-705FEF47BC00}" dt="2023-11-14T15:58:22.259" v="14642" actId="20577"/>
        <pc:sldMkLst>
          <pc:docMk/>
          <pc:sldMk cId="1797224655" sldId="374"/>
        </pc:sldMkLst>
        <pc:spChg chg="mod">
          <ac:chgData name="Christian Flachsland" userId="fafbacee-5cc4-42b0-b71f-536f2ea05176" providerId="ADAL" clId="{14C11B13-2035-4B78-853A-705FEF47BC00}" dt="2023-11-14T10:18:04.911" v="12990" actId="1076"/>
          <ac:spMkLst>
            <pc:docMk/>
            <pc:sldMk cId="1797224655" sldId="374"/>
            <ac:spMk id="2" creationId="{8EA418ED-63B5-BDC7-68C5-70B19BDFE46B}"/>
          </ac:spMkLst>
        </pc:spChg>
        <pc:spChg chg="mod">
          <ac:chgData name="Christian Flachsland" userId="fafbacee-5cc4-42b0-b71f-536f2ea05176" providerId="ADAL" clId="{14C11B13-2035-4B78-853A-705FEF47BC00}" dt="2023-11-14T10:18:50.102" v="13010" actId="20577"/>
          <ac:spMkLst>
            <pc:docMk/>
            <pc:sldMk cId="1797224655" sldId="374"/>
            <ac:spMk id="3" creationId="{E79F0BFB-C0AF-2A9D-9FBC-CCA8B89AA403}"/>
          </ac:spMkLst>
        </pc:spChg>
        <pc:spChg chg="add del mod">
          <ac:chgData name="Christian Flachsland" userId="fafbacee-5cc4-42b0-b71f-536f2ea05176" providerId="ADAL" clId="{14C11B13-2035-4B78-853A-705FEF47BC00}" dt="2023-11-13T20:29:49.896" v="11173" actId="478"/>
          <ac:spMkLst>
            <pc:docMk/>
            <pc:sldMk cId="1797224655" sldId="374"/>
            <ac:spMk id="4" creationId="{2CD46042-51BD-052E-045F-437E9D96C7DE}"/>
          </ac:spMkLst>
        </pc:spChg>
        <pc:spChg chg="add mod">
          <ac:chgData name="Christian Flachsland" userId="fafbacee-5cc4-42b0-b71f-536f2ea05176" providerId="ADAL" clId="{14C11B13-2035-4B78-853A-705FEF47BC00}" dt="2023-11-14T14:13:23.188" v="14222" actId="20577"/>
          <ac:spMkLst>
            <pc:docMk/>
            <pc:sldMk cId="1797224655" sldId="374"/>
            <ac:spMk id="4" creationId="{5BD788F6-430E-F405-BBFB-4D1996B81136}"/>
          </ac:spMkLst>
        </pc:spChg>
        <pc:spChg chg="add del mod">
          <ac:chgData name="Christian Flachsland" userId="fafbacee-5cc4-42b0-b71f-536f2ea05176" providerId="ADAL" clId="{14C11B13-2035-4B78-853A-705FEF47BC00}" dt="2023-11-14T08:45:38.760" v="12665" actId="478"/>
          <ac:spMkLst>
            <pc:docMk/>
            <pc:sldMk cId="1797224655" sldId="374"/>
            <ac:spMk id="5" creationId="{36F04F1E-45C7-682E-028B-A08C8720BEF4}"/>
          </ac:spMkLst>
        </pc:spChg>
        <pc:spChg chg="add mod">
          <ac:chgData name="Christian Flachsland" userId="fafbacee-5cc4-42b0-b71f-536f2ea05176" providerId="ADAL" clId="{14C11B13-2035-4B78-853A-705FEF47BC00}" dt="2023-11-14T15:58:22.259" v="14642" actId="20577"/>
          <ac:spMkLst>
            <pc:docMk/>
            <pc:sldMk cId="1797224655" sldId="374"/>
            <ac:spMk id="5" creationId="{AEA61625-41FE-DC2F-E997-444E755C0E9F}"/>
          </ac:spMkLst>
        </pc:spChg>
        <pc:spChg chg="add del mod ord">
          <ac:chgData name="Christian Flachsland" userId="fafbacee-5cc4-42b0-b71f-536f2ea05176" providerId="ADAL" clId="{14C11B13-2035-4B78-853A-705FEF47BC00}" dt="2023-11-14T08:43:02.912" v="12541" actId="478"/>
          <ac:spMkLst>
            <pc:docMk/>
            <pc:sldMk cId="1797224655" sldId="374"/>
            <ac:spMk id="6" creationId="{719B88AC-3515-EDE1-4CBD-8F5E1AE7A961}"/>
          </ac:spMkLst>
        </pc:spChg>
        <pc:spChg chg="add mod">
          <ac:chgData name="Christian Flachsland" userId="fafbacee-5cc4-42b0-b71f-536f2ea05176" providerId="ADAL" clId="{14C11B13-2035-4B78-853A-705FEF47BC00}" dt="2023-11-14T14:13:23.575" v="14223" actId="20577"/>
          <ac:spMkLst>
            <pc:docMk/>
            <pc:sldMk cId="1797224655" sldId="374"/>
            <ac:spMk id="7" creationId="{DAD7475A-B2DB-8E22-19F7-DFA4E81F8B82}"/>
          </ac:spMkLst>
        </pc:spChg>
        <pc:spChg chg="add del mod">
          <ac:chgData name="Christian Flachsland" userId="fafbacee-5cc4-42b0-b71f-536f2ea05176" providerId="ADAL" clId="{14C11B13-2035-4B78-853A-705FEF47BC00}" dt="2023-11-13T20:40:52.097" v="11415" actId="21"/>
          <ac:spMkLst>
            <pc:docMk/>
            <pc:sldMk cId="1797224655" sldId="374"/>
            <ac:spMk id="10" creationId="{C9BF1BD2-929E-3097-5740-15534F178C39}"/>
          </ac:spMkLst>
        </pc:spChg>
        <pc:spChg chg="add del mod">
          <ac:chgData name="Christian Flachsland" userId="fafbacee-5cc4-42b0-b71f-536f2ea05176" providerId="ADAL" clId="{14C11B13-2035-4B78-853A-705FEF47BC00}" dt="2023-11-14T08:43:02.912" v="12541" actId="478"/>
          <ac:spMkLst>
            <pc:docMk/>
            <pc:sldMk cId="1797224655" sldId="374"/>
            <ac:spMk id="13" creationId="{40517D65-9AEE-AE27-2B85-D43555EFEED8}"/>
          </ac:spMkLst>
        </pc:spChg>
        <pc:spChg chg="add del">
          <ac:chgData name="Christian Flachsland" userId="fafbacee-5cc4-42b0-b71f-536f2ea05176" providerId="ADAL" clId="{14C11B13-2035-4B78-853A-705FEF47BC00}" dt="2023-11-13T21:48:35.176" v="11566" actId="478"/>
          <ac:spMkLst>
            <pc:docMk/>
            <pc:sldMk cId="1797224655" sldId="374"/>
            <ac:spMk id="15" creationId="{385DB12C-DCAE-7F3B-EF44-EBB293C9F0C0}"/>
          </ac:spMkLst>
        </pc:spChg>
        <pc:spChg chg="add del">
          <ac:chgData name="Christian Flachsland" userId="fafbacee-5cc4-42b0-b71f-536f2ea05176" providerId="ADAL" clId="{14C11B13-2035-4B78-853A-705FEF47BC00}" dt="2023-11-13T21:52:30.615" v="11631" actId="478"/>
          <ac:spMkLst>
            <pc:docMk/>
            <pc:sldMk cId="1797224655" sldId="374"/>
            <ac:spMk id="16" creationId="{ED17CD88-8E4E-E4B4-3769-83ABE068ED69}"/>
          </ac:spMkLst>
        </pc:spChg>
        <pc:picChg chg="add del mod">
          <ac:chgData name="Christian Flachsland" userId="fafbacee-5cc4-42b0-b71f-536f2ea05176" providerId="ADAL" clId="{14C11B13-2035-4B78-853A-705FEF47BC00}" dt="2023-11-14T08:43:02.912" v="12541" actId="478"/>
          <ac:picMkLst>
            <pc:docMk/>
            <pc:sldMk cId="1797224655" sldId="374"/>
            <ac:picMk id="8" creationId="{7F29AF59-3ED1-EFFB-0E7A-6056B4843AEC}"/>
          </ac:picMkLst>
        </pc:picChg>
        <pc:picChg chg="add del mod">
          <ac:chgData name="Christian Flachsland" userId="fafbacee-5cc4-42b0-b71f-536f2ea05176" providerId="ADAL" clId="{14C11B13-2035-4B78-853A-705FEF47BC00}" dt="2023-11-13T20:40:52.097" v="11415" actId="21"/>
          <ac:picMkLst>
            <pc:docMk/>
            <pc:sldMk cId="1797224655" sldId="374"/>
            <ac:picMk id="12" creationId="{2FE26DC9-C302-1DD0-3BAB-F03DE7A45E47}"/>
          </ac:picMkLst>
        </pc:picChg>
        <pc:picChg chg="add del mod">
          <ac:chgData name="Christian Flachsland" userId="fafbacee-5cc4-42b0-b71f-536f2ea05176" providerId="ADAL" clId="{14C11B13-2035-4B78-853A-705FEF47BC00}" dt="2023-11-14T08:43:02.912" v="12541" actId="478"/>
          <ac:picMkLst>
            <pc:docMk/>
            <pc:sldMk cId="1797224655" sldId="374"/>
            <ac:picMk id="14" creationId="{10CDDBC2-F451-5142-405B-D27B14C23C3F}"/>
          </ac:picMkLst>
        </pc:picChg>
      </pc:sldChg>
      <pc:sldChg chg="addSp delSp modSp mod">
        <pc:chgData name="Christian Flachsland" userId="fafbacee-5cc4-42b0-b71f-536f2ea05176" providerId="ADAL" clId="{14C11B13-2035-4B78-853A-705FEF47BC00}" dt="2023-11-14T12:37:47.549" v="13527" actId="1076"/>
        <pc:sldMkLst>
          <pc:docMk/>
          <pc:sldMk cId="3968126029" sldId="3988"/>
        </pc:sldMkLst>
        <pc:spChg chg="mod">
          <ac:chgData name="Christian Flachsland" userId="fafbacee-5cc4-42b0-b71f-536f2ea05176" providerId="ADAL" clId="{14C11B13-2035-4B78-853A-705FEF47BC00}" dt="2023-11-13T12:26:33.624" v="6706"/>
          <ac:spMkLst>
            <pc:docMk/>
            <pc:sldMk cId="3968126029" sldId="3988"/>
            <ac:spMk id="2" creationId="{B6C14899-E0C5-B3EE-936D-C6117E21A177}"/>
          </ac:spMkLst>
        </pc:spChg>
        <pc:spChg chg="add del mod">
          <ac:chgData name="Christian Flachsland" userId="fafbacee-5cc4-42b0-b71f-536f2ea05176" providerId="ADAL" clId="{14C11B13-2035-4B78-853A-705FEF47BC00}" dt="2023-11-13T16:03:50.466" v="8930" actId="478"/>
          <ac:spMkLst>
            <pc:docMk/>
            <pc:sldMk cId="3968126029" sldId="3988"/>
            <ac:spMk id="3" creationId="{3C370C33-14DA-655F-6FFA-0975FBFC33B2}"/>
          </ac:spMkLst>
        </pc:spChg>
        <pc:spChg chg="mod">
          <ac:chgData name="Christian Flachsland" userId="fafbacee-5cc4-42b0-b71f-536f2ea05176" providerId="ADAL" clId="{14C11B13-2035-4B78-853A-705FEF47BC00}" dt="2023-11-14T12:37:47.549" v="13527" actId="1076"/>
          <ac:spMkLst>
            <pc:docMk/>
            <pc:sldMk cId="3968126029" sldId="3988"/>
            <ac:spMk id="4" creationId="{BD44575D-58BA-FC5D-83D7-E8E2D80BD586}"/>
          </ac:spMkLst>
        </pc:spChg>
        <pc:spChg chg="mod">
          <ac:chgData name="Christian Flachsland" userId="fafbacee-5cc4-42b0-b71f-536f2ea05176" providerId="ADAL" clId="{14C11B13-2035-4B78-853A-705FEF47BC00}" dt="2023-11-14T12:37:47.549" v="13527" actId="1076"/>
          <ac:spMkLst>
            <pc:docMk/>
            <pc:sldMk cId="3968126029" sldId="3988"/>
            <ac:spMk id="5" creationId="{91014EE2-0E2B-A54D-9074-429D4F6C3F62}"/>
          </ac:spMkLst>
        </pc:spChg>
        <pc:spChg chg="mod">
          <ac:chgData name="Christian Flachsland" userId="fafbacee-5cc4-42b0-b71f-536f2ea05176" providerId="ADAL" clId="{14C11B13-2035-4B78-853A-705FEF47BC00}" dt="2023-11-14T12:37:47.549" v="13527" actId="1076"/>
          <ac:spMkLst>
            <pc:docMk/>
            <pc:sldMk cId="3968126029" sldId="3988"/>
            <ac:spMk id="6" creationId="{F35CF71D-22AC-DDFE-CD4C-CB0FCDC17872}"/>
          </ac:spMkLst>
        </pc:spChg>
        <pc:spChg chg="mod">
          <ac:chgData name="Christian Flachsland" userId="fafbacee-5cc4-42b0-b71f-536f2ea05176" providerId="ADAL" clId="{14C11B13-2035-4B78-853A-705FEF47BC00}" dt="2023-11-14T12:37:47.549" v="13527" actId="1076"/>
          <ac:spMkLst>
            <pc:docMk/>
            <pc:sldMk cId="3968126029" sldId="3988"/>
            <ac:spMk id="7" creationId="{47FC3813-0692-72EC-0A16-F4E4948B7992}"/>
          </ac:spMkLst>
        </pc:spChg>
        <pc:spChg chg="mod">
          <ac:chgData name="Christian Flachsland" userId="fafbacee-5cc4-42b0-b71f-536f2ea05176" providerId="ADAL" clId="{14C11B13-2035-4B78-853A-705FEF47BC00}" dt="2023-11-14T12:37:47.549" v="13527" actId="1076"/>
          <ac:spMkLst>
            <pc:docMk/>
            <pc:sldMk cId="3968126029" sldId="3988"/>
            <ac:spMk id="8" creationId="{CB16EDFC-863E-28E4-3319-F26D6287C678}"/>
          </ac:spMkLst>
        </pc:spChg>
        <pc:spChg chg="mod">
          <ac:chgData name="Christian Flachsland" userId="fafbacee-5cc4-42b0-b71f-536f2ea05176" providerId="ADAL" clId="{14C11B13-2035-4B78-853A-705FEF47BC00}" dt="2023-11-14T12:37:47.549" v="13527" actId="1076"/>
          <ac:spMkLst>
            <pc:docMk/>
            <pc:sldMk cId="3968126029" sldId="3988"/>
            <ac:spMk id="9" creationId="{869FD497-3874-DA8B-3512-7CFBA1BB9A4A}"/>
          </ac:spMkLst>
        </pc:spChg>
        <pc:spChg chg="mod">
          <ac:chgData name="Christian Flachsland" userId="fafbacee-5cc4-42b0-b71f-536f2ea05176" providerId="ADAL" clId="{14C11B13-2035-4B78-853A-705FEF47BC00}" dt="2023-11-14T12:37:47.549" v="13527" actId="1076"/>
          <ac:spMkLst>
            <pc:docMk/>
            <pc:sldMk cId="3968126029" sldId="3988"/>
            <ac:spMk id="10" creationId="{4DCB412C-2E80-A326-A93A-06CF90B2E6F9}"/>
          </ac:spMkLst>
        </pc:spChg>
        <pc:spChg chg="mod">
          <ac:chgData name="Christian Flachsland" userId="fafbacee-5cc4-42b0-b71f-536f2ea05176" providerId="ADAL" clId="{14C11B13-2035-4B78-853A-705FEF47BC00}" dt="2023-11-14T12:37:47.549" v="13527" actId="1076"/>
          <ac:spMkLst>
            <pc:docMk/>
            <pc:sldMk cId="3968126029" sldId="3988"/>
            <ac:spMk id="11" creationId="{E8E477DD-865F-BA8E-9369-13F6C00E3ECA}"/>
          </ac:spMkLst>
        </pc:spChg>
        <pc:spChg chg="mod">
          <ac:chgData name="Christian Flachsland" userId="fafbacee-5cc4-42b0-b71f-536f2ea05176" providerId="ADAL" clId="{14C11B13-2035-4B78-853A-705FEF47BC00}" dt="2023-11-14T12:37:47.549" v="13527" actId="1076"/>
          <ac:spMkLst>
            <pc:docMk/>
            <pc:sldMk cId="3968126029" sldId="3988"/>
            <ac:spMk id="12" creationId="{0788C830-BE80-9CE9-A08B-0AB0983ED42D}"/>
          </ac:spMkLst>
        </pc:spChg>
        <pc:spChg chg="mod">
          <ac:chgData name="Christian Flachsland" userId="fafbacee-5cc4-42b0-b71f-536f2ea05176" providerId="ADAL" clId="{14C11B13-2035-4B78-853A-705FEF47BC00}" dt="2023-11-14T12:37:47.549" v="13527" actId="1076"/>
          <ac:spMkLst>
            <pc:docMk/>
            <pc:sldMk cId="3968126029" sldId="3988"/>
            <ac:spMk id="15" creationId="{E8FC5CD1-0F25-5B98-3CA2-CF979384234C}"/>
          </ac:spMkLst>
        </pc:spChg>
        <pc:spChg chg="mod">
          <ac:chgData name="Christian Flachsland" userId="fafbacee-5cc4-42b0-b71f-536f2ea05176" providerId="ADAL" clId="{14C11B13-2035-4B78-853A-705FEF47BC00}" dt="2023-11-14T12:37:47.549" v="13527" actId="1076"/>
          <ac:spMkLst>
            <pc:docMk/>
            <pc:sldMk cId="3968126029" sldId="3988"/>
            <ac:spMk id="16" creationId="{B44B9A3D-86C8-9D25-20D2-C2B78DB26635}"/>
          </ac:spMkLst>
        </pc:spChg>
        <pc:spChg chg="mod">
          <ac:chgData name="Christian Flachsland" userId="fafbacee-5cc4-42b0-b71f-536f2ea05176" providerId="ADAL" clId="{14C11B13-2035-4B78-853A-705FEF47BC00}" dt="2023-11-14T12:37:47.549" v="13527" actId="1076"/>
          <ac:spMkLst>
            <pc:docMk/>
            <pc:sldMk cId="3968126029" sldId="3988"/>
            <ac:spMk id="17" creationId="{B162F6E9-77F6-3D37-1AD8-AFBE6336769B}"/>
          </ac:spMkLst>
        </pc:spChg>
        <pc:spChg chg="mod">
          <ac:chgData name="Christian Flachsland" userId="fafbacee-5cc4-42b0-b71f-536f2ea05176" providerId="ADAL" clId="{14C11B13-2035-4B78-853A-705FEF47BC00}" dt="2023-11-14T12:37:47.549" v="13527" actId="1076"/>
          <ac:spMkLst>
            <pc:docMk/>
            <pc:sldMk cId="3968126029" sldId="3988"/>
            <ac:spMk id="18" creationId="{DEBA1C7B-E0BF-1B7C-876D-B8B1D414838D}"/>
          </ac:spMkLst>
        </pc:spChg>
        <pc:spChg chg="mod">
          <ac:chgData name="Christian Flachsland" userId="fafbacee-5cc4-42b0-b71f-536f2ea05176" providerId="ADAL" clId="{14C11B13-2035-4B78-853A-705FEF47BC00}" dt="2023-11-14T12:37:47.549" v="13527" actId="1076"/>
          <ac:spMkLst>
            <pc:docMk/>
            <pc:sldMk cId="3968126029" sldId="3988"/>
            <ac:spMk id="20" creationId="{D847556D-5E3E-A424-65F2-374146915B2D}"/>
          </ac:spMkLst>
        </pc:spChg>
        <pc:spChg chg="mod">
          <ac:chgData name="Christian Flachsland" userId="fafbacee-5cc4-42b0-b71f-536f2ea05176" providerId="ADAL" clId="{14C11B13-2035-4B78-853A-705FEF47BC00}" dt="2023-11-14T12:37:47.549" v="13527" actId="1076"/>
          <ac:spMkLst>
            <pc:docMk/>
            <pc:sldMk cId="3968126029" sldId="3988"/>
            <ac:spMk id="21" creationId="{1728C669-0C6F-BFD8-0970-31D9BCBB3DB8}"/>
          </ac:spMkLst>
        </pc:spChg>
        <pc:spChg chg="mod">
          <ac:chgData name="Christian Flachsland" userId="fafbacee-5cc4-42b0-b71f-536f2ea05176" providerId="ADAL" clId="{14C11B13-2035-4B78-853A-705FEF47BC00}" dt="2023-11-14T12:37:47.549" v="13527" actId="1076"/>
          <ac:spMkLst>
            <pc:docMk/>
            <pc:sldMk cId="3968126029" sldId="3988"/>
            <ac:spMk id="28" creationId="{6EC5B2D4-8A58-1247-91D3-EBB33792B247}"/>
          </ac:spMkLst>
        </pc:spChg>
        <pc:spChg chg="mod">
          <ac:chgData name="Christian Flachsland" userId="fafbacee-5cc4-42b0-b71f-536f2ea05176" providerId="ADAL" clId="{14C11B13-2035-4B78-853A-705FEF47BC00}" dt="2023-11-13T12:42:10.458" v="7160" actId="1076"/>
          <ac:spMkLst>
            <pc:docMk/>
            <pc:sldMk cId="3968126029" sldId="3988"/>
            <ac:spMk id="30" creationId="{51B51B4C-AE20-B491-47C6-534E0A845F62}"/>
          </ac:spMkLst>
        </pc:spChg>
        <pc:cxnChg chg="mod">
          <ac:chgData name="Christian Flachsland" userId="fafbacee-5cc4-42b0-b71f-536f2ea05176" providerId="ADAL" clId="{14C11B13-2035-4B78-853A-705FEF47BC00}" dt="2023-11-14T12:37:47.549" v="13527" actId="1076"/>
          <ac:cxnSpMkLst>
            <pc:docMk/>
            <pc:sldMk cId="3968126029" sldId="3988"/>
            <ac:cxnSpMk id="13" creationId="{FB0978B4-103B-BA09-712C-F74A4DEFE269}"/>
          </ac:cxnSpMkLst>
        </pc:cxnChg>
        <pc:cxnChg chg="mod">
          <ac:chgData name="Christian Flachsland" userId="fafbacee-5cc4-42b0-b71f-536f2ea05176" providerId="ADAL" clId="{14C11B13-2035-4B78-853A-705FEF47BC00}" dt="2023-11-14T12:37:47.549" v="13527" actId="1076"/>
          <ac:cxnSpMkLst>
            <pc:docMk/>
            <pc:sldMk cId="3968126029" sldId="3988"/>
            <ac:cxnSpMk id="14" creationId="{34FE91C2-BDB4-82C4-1377-466A46C8B1F8}"/>
          </ac:cxnSpMkLst>
        </pc:cxnChg>
        <pc:cxnChg chg="mod">
          <ac:chgData name="Christian Flachsland" userId="fafbacee-5cc4-42b0-b71f-536f2ea05176" providerId="ADAL" clId="{14C11B13-2035-4B78-853A-705FEF47BC00}" dt="2023-11-14T12:37:47.549" v="13527" actId="1076"/>
          <ac:cxnSpMkLst>
            <pc:docMk/>
            <pc:sldMk cId="3968126029" sldId="3988"/>
            <ac:cxnSpMk id="19" creationId="{0BF9E86E-4505-6117-EF55-A97B2688C8EE}"/>
          </ac:cxnSpMkLst>
        </pc:cxnChg>
        <pc:cxnChg chg="mod">
          <ac:chgData name="Christian Flachsland" userId="fafbacee-5cc4-42b0-b71f-536f2ea05176" providerId="ADAL" clId="{14C11B13-2035-4B78-853A-705FEF47BC00}" dt="2023-11-14T12:37:47.549" v="13527" actId="1076"/>
          <ac:cxnSpMkLst>
            <pc:docMk/>
            <pc:sldMk cId="3968126029" sldId="3988"/>
            <ac:cxnSpMk id="22" creationId="{BAFE4D6D-52D9-6E28-D594-4D6FFFE59716}"/>
          </ac:cxnSpMkLst>
        </pc:cxnChg>
        <pc:cxnChg chg="mod">
          <ac:chgData name="Christian Flachsland" userId="fafbacee-5cc4-42b0-b71f-536f2ea05176" providerId="ADAL" clId="{14C11B13-2035-4B78-853A-705FEF47BC00}" dt="2023-11-14T12:37:47.549" v="13527" actId="1076"/>
          <ac:cxnSpMkLst>
            <pc:docMk/>
            <pc:sldMk cId="3968126029" sldId="3988"/>
            <ac:cxnSpMk id="24" creationId="{1180735A-A35A-7C0D-A0EB-82B6651A37A1}"/>
          </ac:cxnSpMkLst>
        </pc:cxnChg>
        <pc:cxnChg chg="mod">
          <ac:chgData name="Christian Flachsland" userId="fafbacee-5cc4-42b0-b71f-536f2ea05176" providerId="ADAL" clId="{14C11B13-2035-4B78-853A-705FEF47BC00}" dt="2023-11-14T12:37:47.549" v="13527" actId="1076"/>
          <ac:cxnSpMkLst>
            <pc:docMk/>
            <pc:sldMk cId="3968126029" sldId="3988"/>
            <ac:cxnSpMk id="26" creationId="{E026B8BA-78C5-CA73-2439-1E0C01CFB6BF}"/>
          </ac:cxnSpMkLst>
        </pc:cxnChg>
        <pc:cxnChg chg="mod">
          <ac:chgData name="Christian Flachsland" userId="fafbacee-5cc4-42b0-b71f-536f2ea05176" providerId="ADAL" clId="{14C11B13-2035-4B78-853A-705FEF47BC00}" dt="2023-11-14T12:37:47.549" v="13527" actId="1076"/>
          <ac:cxnSpMkLst>
            <pc:docMk/>
            <pc:sldMk cId="3968126029" sldId="3988"/>
            <ac:cxnSpMk id="29" creationId="{94F1AAD4-EA20-04B8-F528-184197E91308}"/>
          </ac:cxnSpMkLst>
        </pc:cxnChg>
      </pc:sldChg>
      <pc:sldChg chg="add">
        <pc:chgData name="Christian Flachsland" userId="fafbacee-5cc4-42b0-b71f-536f2ea05176" providerId="ADAL" clId="{14C11B13-2035-4B78-853A-705FEF47BC00}" dt="2023-11-13T16:19:43.744" v="10021"/>
        <pc:sldMkLst>
          <pc:docMk/>
          <pc:sldMk cId="331351504" sldId="3989"/>
        </pc:sldMkLst>
      </pc:sldChg>
      <pc:sldChg chg="addSp delSp modSp del mod modShow">
        <pc:chgData name="Christian Flachsland" userId="fafbacee-5cc4-42b0-b71f-536f2ea05176" providerId="ADAL" clId="{14C11B13-2035-4B78-853A-705FEF47BC00}" dt="2023-11-13T16:19:37.530" v="10020" actId="2696"/>
        <pc:sldMkLst>
          <pc:docMk/>
          <pc:sldMk cId="4294775092" sldId="3989"/>
        </pc:sldMkLst>
        <pc:spChg chg="del mod">
          <ac:chgData name="Christian Flachsland" userId="fafbacee-5cc4-42b0-b71f-536f2ea05176" providerId="ADAL" clId="{14C11B13-2035-4B78-853A-705FEF47BC00}" dt="2023-11-13T12:41:35.665" v="7151" actId="21"/>
          <ac:spMkLst>
            <pc:docMk/>
            <pc:sldMk cId="4294775092" sldId="3989"/>
            <ac:spMk id="3" creationId="{15965E2E-7956-EA74-7B2A-24B3A9A9363B}"/>
          </ac:spMkLst>
        </pc:spChg>
        <pc:spChg chg="del">
          <ac:chgData name="Christian Flachsland" userId="fafbacee-5cc4-42b0-b71f-536f2ea05176" providerId="ADAL" clId="{14C11B13-2035-4B78-853A-705FEF47BC00}" dt="2023-11-13T14:01:33.939" v="8477" actId="478"/>
          <ac:spMkLst>
            <pc:docMk/>
            <pc:sldMk cId="4294775092" sldId="3989"/>
            <ac:spMk id="5" creationId="{A3FCEA6F-C601-7A16-0454-5A3FE63583CB}"/>
          </ac:spMkLst>
        </pc:spChg>
        <pc:spChg chg="del mod">
          <ac:chgData name="Christian Flachsland" userId="fafbacee-5cc4-42b0-b71f-536f2ea05176" providerId="ADAL" clId="{14C11B13-2035-4B78-853A-705FEF47BC00}" dt="2023-11-13T12:41:35.665" v="7151" actId="21"/>
          <ac:spMkLst>
            <pc:docMk/>
            <pc:sldMk cId="4294775092" sldId="3989"/>
            <ac:spMk id="7" creationId="{D1DDC322-5BFA-8FBF-C763-B3F809048386}"/>
          </ac:spMkLst>
        </pc:spChg>
        <pc:spChg chg="del mod">
          <ac:chgData name="Christian Flachsland" userId="fafbacee-5cc4-42b0-b71f-536f2ea05176" providerId="ADAL" clId="{14C11B13-2035-4B78-853A-705FEF47BC00}" dt="2023-11-13T12:41:35.665" v="7151" actId="21"/>
          <ac:spMkLst>
            <pc:docMk/>
            <pc:sldMk cId="4294775092" sldId="3989"/>
            <ac:spMk id="8" creationId="{524A5C9E-A207-E226-2BE4-115D9F9B700D}"/>
          </ac:spMkLst>
        </pc:spChg>
        <pc:spChg chg="del mod">
          <ac:chgData name="Christian Flachsland" userId="fafbacee-5cc4-42b0-b71f-536f2ea05176" providerId="ADAL" clId="{14C11B13-2035-4B78-853A-705FEF47BC00}" dt="2023-11-13T12:41:35.665" v="7151" actId="21"/>
          <ac:spMkLst>
            <pc:docMk/>
            <pc:sldMk cId="4294775092" sldId="3989"/>
            <ac:spMk id="9" creationId="{DC65D4F4-A4A9-B07F-3E03-34F83E40B005}"/>
          </ac:spMkLst>
        </pc:spChg>
        <pc:spChg chg="mod">
          <ac:chgData name="Christian Flachsland" userId="fafbacee-5cc4-42b0-b71f-536f2ea05176" providerId="ADAL" clId="{14C11B13-2035-4B78-853A-705FEF47BC00}" dt="2023-11-13T12:42:03.811" v="7157" actId="1076"/>
          <ac:spMkLst>
            <pc:docMk/>
            <pc:sldMk cId="4294775092" sldId="3989"/>
            <ac:spMk id="30" creationId="{51B51B4C-AE20-B491-47C6-534E0A845F62}"/>
          </ac:spMkLst>
        </pc:spChg>
        <pc:picChg chg="del mod">
          <ac:chgData name="Christian Flachsland" userId="fafbacee-5cc4-42b0-b71f-536f2ea05176" providerId="ADAL" clId="{14C11B13-2035-4B78-853A-705FEF47BC00}" dt="2023-11-13T12:41:35.665" v="7151" actId="21"/>
          <ac:picMkLst>
            <pc:docMk/>
            <pc:sldMk cId="4294775092" sldId="3989"/>
            <ac:picMk id="11" creationId="{2410394D-4F13-CE1A-08F5-694ADF37F384}"/>
          </ac:picMkLst>
        </pc:picChg>
        <pc:picChg chg="del mod">
          <ac:chgData name="Christian Flachsland" userId="fafbacee-5cc4-42b0-b71f-536f2ea05176" providerId="ADAL" clId="{14C11B13-2035-4B78-853A-705FEF47BC00}" dt="2023-11-13T12:41:35.665" v="7151" actId="21"/>
          <ac:picMkLst>
            <pc:docMk/>
            <pc:sldMk cId="4294775092" sldId="3989"/>
            <ac:picMk id="12" creationId="{5550214A-74AF-6BC6-CA8B-BC84A3C07D8C}"/>
          </ac:picMkLst>
        </pc:picChg>
        <pc:picChg chg="del mod">
          <ac:chgData name="Christian Flachsland" userId="fafbacee-5cc4-42b0-b71f-536f2ea05176" providerId="ADAL" clId="{14C11B13-2035-4B78-853A-705FEF47BC00}" dt="2023-11-13T12:41:35.665" v="7151" actId="21"/>
          <ac:picMkLst>
            <pc:docMk/>
            <pc:sldMk cId="4294775092" sldId="3989"/>
            <ac:picMk id="13" creationId="{13FB81D5-F71A-7AAB-FB5A-DDA2B9EC17F7}"/>
          </ac:picMkLst>
        </pc:picChg>
        <pc:picChg chg="del mod">
          <ac:chgData name="Christian Flachsland" userId="fafbacee-5cc4-42b0-b71f-536f2ea05176" providerId="ADAL" clId="{14C11B13-2035-4B78-853A-705FEF47BC00}" dt="2023-11-13T12:41:35.665" v="7151" actId="21"/>
          <ac:picMkLst>
            <pc:docMk/>
            <pc:sldMk cId="4294775092" sldId="3989"/>
            <ac:picMk id="14" creationId="{34D954E6-983F-8FB1-6919-43486058947A}"/>
          </ac:picMkLst>
        </pc:picChg>
        <pc:picChg chg="del mod">
          <ac:chgData name="Christian Flachsland" userId="fafbacee-5cc4-42b0-b71f-536f2ea05176" providerId="ADAL" clId="{14C11B13-2035-4B78-853A-705FEF47BC00}" dt="2023-11-13T12:41:35.665" v="7151" actId="21"/>
          <ac:picMkLst>
            <pc:docMk/>
            <pc:sldMk cId="4294775092" sldId="3989"/>
            <ac:picMk id="25" creationId="{EE81D42F-9B22-70DC-3A0B-C8DFC563C0BD}"/>
          </ac:picMkLst>
        </pc:picChg>
        <pc:picChg chg="del mod">
          <ac:chgData name="Christian Flachsland" userId="fafbacee-5cc4-42b0-b71f-536f2ea05176" providerId="ADAL" clId="{14C11B13-2035-4B78-853A-705FEF47BC00}" dt="2023-11-13T12:41:35.665" v="7151" actId="21"/>
          <ac:picMkLst>
            <pc:docMk/>
            <pc:sldMk cId="4294775092" sldId="3989"/>
            <ac:picMk id="27" creationId="{FFFD044A-DADE-6ACB-707C-762EE99CE1CE}"/>
          </ac:picMkLst>
        </pc:picChg>
        <pc:picChg chg="add mod">
          <ac:chgData name="Christian Flachsland" userId="fafbacee-5cc4-42b0-b71f-536f2ea05176" providerId="ADAL" clId="{14C11B13-2035-4B78-853A-705FEF47BC00}" dt="2023-11-13T12:41:40.909" v="7154" actId="1076"/>
          <ac:picMkLst>
            <pc:docMk/>
            <pc:sldMk cId="4294775092" sldId="3989"/>
            <ac:picMk id="31" creationId="{00588677-3C6E-7C29-4530-0B0B9C2BBBA3}"/>
          </ac:picMkLst>
        </pc:picChg>
        <pc:cxnChg chg="del mod">
          <ac:chgData name="Christian Flachsland" userId="fafbacee-5cc4-42b0-b71f-536f2ea05176" providerId="ADAL" clId="{14C11B13-2035-4B78-853A-705FEF47BC00}" dt="2023-11-13T12:41:35.665" v="7151" actId="21"/>
          <ac:cxnSpMkLst>
            <pc:docMk/>
            <pc:sldMk cId="4294775092" sldId="3989"/>
            <ac:cxnSpMk id="4" creationId="{2E128C61-AC33-A073-3BFD-6A5E3759FE25}"/>
          </ac:cxnSpMkLst>
        </pc:cxnChg>
        <pc:cxnChg chg="del mod">
          <ac:chgData name="Christian Flachsland" userId="fafbacee-5cc4-42b0-b71f-536f2ea05176" providerId="ADAL" clId="{14C11B13-2035-4B78-853A-705FEF47BC00}" dt="2023-11-13T12:41:35.665" v="7151" actId="21"/>
          <ac:cxnSpMkLst>
            <pc:docMk/>
            <pc:sldMk cId="4294775092" sldId="3989"/>
            <ac:cxnSpMk id="6" creationId="{E945025E-BF47-1AF1-378D-66A9E2395E7E}"/>
          </ac:cxnSpMkLst>
        </pc:cxnChg>
        <pc:cxnChg chg="del mod">
          <ac:chgData name="Christian Flachsland" userId="fafbacee-5cc4-42b0-b71f-536f2ea05176" providerId="ADAL" clId="{14C11B13-2035-4B78-853A-705FEF47BC00}" dt="2023-11-13T12:41:35.665" v="7151" actId="21"/>
          <ac:cxnSpMkLst>
            <pc:docMk/>
            <pc:sldMk cId="4294775092" sldId="3989"/>
            <ac:cxnSpMk id="10" creationId="{6A287D64-3108-5F7D-A92D-DD79F833FF81}"/>
          </ac:cxnSpMkLst>
        </pc:cxnChg>
        <pc:cxnChg chg="del mod">
          <ac:chgData name="Christian Flachsland" userId="fafbacee-5cc4-42b0-b71f-536f2ea05176" providerId="ADAL" clId="{14C11B13-2035-4B78-853A-705FEF47BC00}" dt="2023-11-13T12:41:35.665" v="7151" actId="21"/>
          <ac:cxnSpMkLst>
            <pc:docMk/>
            <pc:sldMk cId="4294775092" sldId="3989"/>
            <ac:cxnSpMk id="15" creationId="{CB95F8A8-0BEA-1511-F2BC-09791F94D06B}"/>
          </ac:cxnSpMkLst>
        </pc:cxnChg>
        <pc:cxnChg chg="del mod">
          <ac:chgData name="Christian Flachsland" userId="fafbacee-5cc4-42b0-b71f-536f2ea05176" providerId="ADAL" clId="{14C11B13-2035-4B78-853A-705FEF47BC00}" dt="2023-11-13T12:41:35.665" v="7151" actId="21"/>
          <ac:cxnSpMkLst>
            <pc:docMk/>
            <pc:sldMk cId="4294775092" sldId="3989"/>
            <ac:cxnSpMk id="17" creationId="{1759896C-B0AF-51CF-F202-47E463F946F3}"/>
          </ac:cxnSpMkLst>
        </pc:cxnChg>
        <pc:cxnChg chg="del mod">
          <ac:chgData name="Christian Flachsland" userId="fafbacee-5cc4-42b0-b71f-536f2ea05176" providerId="ADAL" clId="{14C11B13-2035-4B78-853A-705FEF47BC00}" dt="2023-11-13T12:41:35.665" v="7151" actId="21"/>
          <ac:cxnSpMkLst>
            <pc:docMk/>
            <pc:sldMk cId="4294775092" sldId="3989"/>
            <ac:cxnSpMk id="20" creationId="{37AA72C0-4598-750E-8F82-973C1FA67EC0}"/>
          </ac:cxnSpMkLst>
        </pc:cxnChg>
        <pc:cxnChg chg="del mod">
          <ac:chgData name="Christian Flachsland" userId="fafbacee-5cc4-42b0-b71f-536f2ea05176" providerId="ADAL" clId="{14C11B13-2035-4B78-853A-705FEF47BC00}" dt="2023-11-13T12:41:35.665" v="7151" actId="21"/>
          <ac:cxnSpMkLst>
            <pc:docMk/>
            <pc:sldMk cId="4294775092" sldId="3989"/>
            <ac:cxnSpMk id="35" creationId="{A3C8AE07-D06E-B865-9E94-5CAEB9C2B570}"/>
          </ac:cxnSpMkLst>
        </pc:cxnChg>
        <pc:cxnChg chg="del mod">
          <ac:chgData name="Christian Flachsland" userId="fafbacee-5cc4-42b0-b71f-536f2ea05176" providerId="ADAL" clId="{14C11B13-2035-4B78-853A-705FEF47BC00}" dt="2023-11-13T12:41:35.665" v="7151" actId="21"/>
          <ac:cxnSpMkLst>
            <pc:docMk/>
            <pc:sldMk cId="4294775092" sldId="3989"/>
            <ac:cxnSpMk id="40" creationId="{F4F2EC92-6006-4D60-F3C8-EF9F4053E457}"/>
          </ac:cxnSpMkLst>
        </pc:cxnChg>
        <pc:cxnChg chg="del mod">
          <ac:chgData name="Christian Flachsland" userId="fafbacee-5cc4-42b0-b71f-536f2ea05176" providerId="ADAL" clId="{14C11B13-2035-4B78-853A-705FEF47BC00}" dt="2023-11-13T12:41:35.665" v="7151" actId="21"/>
          <ac:cxnSpMkLst>
            <pc:docMk/>
            <pc:sldMk cId="4294775092" sldId="3989"/>
            <ac:cxnSpMk id="47" creationId="{098D050C-0E25-0BBB-B855-1320E83B221B}"/>
          </ac:cxnSpMkLst>
        </pc:cxnChg>
        <pc:cxnChg chg="del mod">
          <ac:chgData name="Christian Flachsland" userId="fafbacee-5cc4-42b0-b71f-536f2ea05176" providerId="ADAL" clId="{14C11B13-2035-4B78-853A-705FEF47BC00}" dt="2023-11-13T12:41:35.665" v="7151" actId="21"/>
          <ac:cxnSpMkLst>
            <pc:docMk/>
            <pc:sldMk cId="4294775092" sldId="3989"/>
            <ac:cxnSpMk id="50" creationId="{133B126B-C68D-B082-41D9-A16096388159}"/>
          </ac:cxnSpMkLst>
        </pc:cxnChg>
      </pc:sldChg>
      <pc:sldChg chg="addSp delSp modSp add">
        <pc:chgData name="Christian Flachsland" userId="fafbacee-5cc4-42b0-b71f-536f2ea05176" providerId="ADAL" clId="{14C11B13-2035-4B78-853A-705FEF47BC00}" dt="2023-11-13T12:41:15.280" v="7148"/>
        <pc:sldMkLst>
          <pc:docMk/>
          <pc:sldMk cId="928269428" sldId="4001"/>
        </pc:sldMkLst>
        <pc:spChg chg="add del mod">
          <ac:chgData name="Christian Flachsland" userId="fafbacee-5cc4-42b0-b71f-536f2ea05176" providerId="ADAL" clId="{14C11B13-2035-4B78-853A-705FEF47BC00}" dt="2023-11-13T12:41:15.280" v="7148"/>
          <ac:spMkLst>
            <pc:docMk/>
            <pc:sldMk cId="928269428" sldId="4001"/>
            <ac:spMk id="12" creationId="{0C53D311-AA63-75C0-433C-E7479F34FE07}"/>
          </ac:spMkLst>
        </pc:spChg>
        <pc:spChg chg="add del mod">
          <ac:chgData name="Christian Flachsland" userId="fafbacee-5cc4-42b0-b71f-536f2ea05176" providerId="ADAL" clId="{14C11B13-2035-4B78-853A-705FEF47BC00}" dt="2023-11-13T12:41:15.280" v="7148"/>
          <ac:spMkLst>
            <pc:docMk/>
            <pc:sldMk cId="928269428" sldId="4001"/>
            <ac:spMk id="15" creationId="{35F94738-5665-D2BE-9ABE-B6D6F20FD186}"/>
          </ac:spMkLst>
        </pc:spChg>
        <pc:spChg chg="add del mod">
          <ac:chgData name="Christian Flachsland" userId="fafbacee-5cc4-42b0-b71f-536f2ea05176" providerId="ADAL" clId="{14C11B13-2035-4B78-853A-705FEF47BC00}" dt="2023-11-13T12:41:15.280" v="7148"/>
          <ac:spMkLst>
            <pc:docMk/>
            <pc:sldMk cId="928269428" sldId="4001"/>
            <ac:spMk id="21" creationId="{BDD9C87E-85AD-43AC-C209-626D8B8482AF}"/>
          </ac:spMkLst>
        </pc:spChg>
        <pc:spChg chg="add del mod">
          <ac:chgData name="Christian Flachsland" userId="fafbacee-5cc4-42b0-b71f-536f2ea05176" providerId="ADAL" clId="{14C11B13-2035-4B78-853A-705FEF47BC00}" dt="2023-11-13T12:41:15.280" v="7148"/>
          <ac:spMkLst>
            <pc:docMk/>
            <pc:sldMk cId="928269428" sldId="4001"/>
            <ac:spMk id="22" creationId="{1B74E05F-F288-4230-45EB-BDACFA97E1DF}"/>
          </ac:spMkLst>
        </pc:spChg>
        <pc:picChg chg="add del mod">
          <ac:chgData name="Christian Flachsland" userId="fafbacee-5cc4-42b0-b71f-536f2ea05176" providerId="ADAL" clId="{14C11B13-2035-4B78-853A-705FEF47BC00}" dt="2023-11-13T12:41:15.280" v="7148"/>
          <ac:picMkLst>
            <pc:docMk/>
            <pc:sldMk cId="928269428" sldId="4001"/>
            <ac:picMk id="4" creationId="{2849F554-4E77-F351-767E-B25978E9BA38}"/>
          </ac:picMkLst>
        </pc:picChg>
        <pc:picChg chg="add del mod">
          <ac:chgData name="Christian Flachsland" userId="fafbacee-5cc4-42b0-b71f-536f2ea05176" providerId="ADAL" clId="{14C11B13-2035-4B78-853A-705FEF47BC00}" dt="2023-11-13T12:41:15.280" v="7148"/>
          <ac:picMkLst>
            <pc:docMk/>
            <pc:sldMk cId="928269428" sldId="4001"/>
            <ac:picMk id="10" creationId="{1C333A47-FC4A-A840-4387-A74EFA2CE82C}"/>
          </ac:picMkLst>
        </pc:picChg>
        <pc:picChg chg="add del mod">
          <ac:chgData name="Christian Flachsland" userId="fafbacee-5cc4-42b0-b71f-536f2ea05176" providerId="ADAL" clId="{14C11B13-2035-4B78-853A-705FEF47BC00}" dt="2023-11-13T12:41:15.280" v="7148"/>
          <ac:picMkLst>
            <pc:docMk/>
            <pc:sldMk cId="928269428" sldId="4001"/>
            <ac:picMk id="17" creationId="{5A9C21C7-B742-1626-0B98-29914E11A2B2}"/>
          </ac:picMkLst>
        </pc:picChg>
        <pc:picChg chg="add del mod">
          <ac:chgData name="Christian Flachsland" userId="fafbacee-5cc4-42b0-b71f-536f2ea05176" providerId="ADAL" clId="{14C11B13-2035-4B78-853A-705FEF47BC00}" dt="2023-11-13T12:41:15.280" v="7148"/>
          <ac:picMkLst>
            <pc:docMk/>
            <pc:sldMk cId="928269428" sldId="4001"/>
            <ac:picMk id="18" creationId="{095B3486-7986-742C-0B36-736EE637F542}"/>
          </ac:picMkLst>
        </pc:picChg>
        <pc:picChg chg="add del mod">
          <ac:chgData name="Christian Flachsland" userId="fafbacee-5cc4-42b0-b71f-536f2ea05176" providerId="ADAL" clId="{14C11B13-2035-4B78-853A-705FEF47BC00}" dt="2023-11-13T12:41:15.280" v="7148"/>
          <ac:picMkLst>
            <pc:docMk/>
            <pc:sldMk cId="928269428" sldId="4001"/>
            <ac:picMk id="19" creationId="{89F69ADD-C494-0BC8-45B7-C7FC829CCBD1}"/>
          </ac:picMkLst>
        </pc:picChg>
        <pc:picChg chg="add del mod">
          <ac:chgData name="Christian Flachsland" userId="fafbacee-5cc4-42b0-b71f-536f2ea05176" providerId="ADAL" clId="{14C11B13-2035-4B78-853A-705FEF47BC00}" dt="2023-11-13T12:41:15.280" v="7148"/>
          <ac:picMkLst>
            <pc:docMk/>
            <pc:sldMk cId="928269428" sldId="4001"/>
            <ac:picMk id="20" creationId="{33D7F776-C274-756A-AE8E-BCB8560853D2}"/>
          </ac:picMkLst>
        </pc:picChg>
        <pc:cxnChg chg="add del mod">
          <ac:chgData name="Christian Flachsland" userId="fafbacee-5cc4-42b0-b71f-536f2ea05176" providerId="ADAL" clId="{14C11B13-2035-4B78-853A-705FEF47BC00}" dt="2023-11-13T12:41:15.280" v="7148"/>
          <ac:cxnSpMkLst>
            <pc:docMk/>
            <pc:sldMk cId="928269428" sldId="4001"/>
            <ac:cxnSpMk id="5" creationId="{79A7D197-AB24-61E9-C5B9-FCC8584E11D8}"/>
          </ac:cxnSpMkLst>
        </pc:cxnChg>
        <pc:cxnChg chg="add del mod">
          <ac:chgData name="Christian Flachsland" userId="fafbacee-5cc4-42b0-b71f-536f2ea05176" providerId="ADAL" clId="{14C11B13-2035-4B78-853A-705FEF47BC00}" dt="2023-11-13T12:41:15.280" v="7148"/>
          <ac:cxnSpMkLst>
            <pc:docMk/>
            <pc:sldMk cId="928269428" sldId="4001"/>
            <ac:cxnSpMk id="6" creationId="{C69C2D85-68F1-BBB5-5036-3A64381183C6}"/>
          </ac:cxnSpMkLst>
        </pc:cxnChg>
        <pc:cxnChg chg="add del mod">
          <ac:chgData name="Christian Flachsland" userId="fafbacee-5cc4-42b0-b71f-536f2ea05176" providerId="ADAL" clId="{14C11B13-2035-4B78-853A-705FEF47BC00}" dt="2023-11-13T12:41:15.280" v="7148"/>
          <ac:cxnSpMkLst>
            <pc:docMk/>
            <pc:sldMk cId="928269428" sldId="4001"/>
            <ac:cxnSpMk id="7" creationId="{B943501E-5131-06D5-88A3-C7EE0DC97D36}"/>
          </ac:cxnSpMkLst>
        </pc:cxnChg>
        <pc:cxnChg chg="add del mod">
          <ac:chgData name="Christian Flachsland" userId="fafbacee-5cc4-42b0-b71f-536f2ea05176" providerId="ADAL" clId="{14C11B13-2035-4B78-853A-705FEF47BC00}" dt="2023-11-13T12:41:15.280" v="7148"/>
          <ac:cxnSpMkLst>
            <pc:docMk/>
            <pc:sldMk cId="928269428" sldId="4001"/>
            <ac:cxnSpMk id="8" creationId="{F8EB2352-2DD1-D618-07FC-406F144BF66A}"/>
          </ac:cxnSpMkLst>
        </pc:cxnChg>
        <pc:cxnChg chg="add del mod">
          <ac:chgData name="Christian Flachsland" userId="fafbacee-5cc4-42b0-b71f-536f2ea05176" providerId="ADAL" clId="{14C11B13-2035-4B78-853A-705FEF47BC00}" dt="2023-11-13T12:41:15.280" v="7148"/>
          <ac:cxnSpMkLst>
            <pc:docMk/>
            <pc:sldMk cId="928269428" sldId="4001"/>
            <ac:cxnSpMk id="9" creationId="{95C763F9-0544-3501-6CF2-B0CAB4308E60}"/>
          </ac:cxnSpMkLst>
        </pc:cxnChg>
        <pc:cxnChg chg="add del mod">
          <ac:chgData name="Christian Flachsland" userId="fafbacee-5cc4-42b0-b71f-536f2ea05176" providerId="ADAL" clId="{14C11B13-2035-4B78-853A-705FEF47BC00}" dt="2023-11-13T12:41:15.280" v="7148"/>
          <ac:cxnSpMkLst>
            <pc:docMk/>
            <pc:sldMk cId="928269428" sldId="4001"/>
            <ac:cxnSpMk id="11" creationId="{565FDCD0-70DB-CD8E-E61F-E687246F03EF}"/>
          </ac:cxnSpMkLst>
        </pc:cxnChg>
        <pc:cxnChg chg="add del mod">
          <ac:chgData name="Christian Flachsland" userId="fafbacee-5cc4-42b0-b71f-536f2ea05176" providerId="ADAL" clId="{14C11B13-2035-4B78-853A-705FEF47BC00}" dt="2023-11-13T12:41:15.280" v="7148"/>
          <ac:cxnSpMkLst>
            <pc:docMk/>
            <pc:sldMk cId="928269428" sldId="4001"/>
            <ac:cxnSpMk id="13" creationId="{F540CC8A-979F-1214-33FB-36F19A114376}"/>
          </ac:cxnSpMkLst>
        </pc:cxnChg>
        <pc:cxnChg chg="add del mod">
          <ac:chgData name="Christian Flachsland" userId="fafbacee-5cc4-42b0-b71f-536f2ea05176" providerId="ADAL" clId="{14C11B13-2035-4B78-853A-705FEF47BC00}" dt="2023-11-13T12:41:15.280" v="7148"/>
          <ac:cxnSpMkLst>
            <pc:docMk/>
            <pc:sldMk cId="928269428" sldId="4001"/>
            <ac:cxnSpMk id="14" creationId="{4EBDFB5A-9459-3398-EFBE-694CC9FCB8C6}"/>
          </ac:cxnSpMkLst>
        </pc:cxnChg>
        <pc:cxnChg chg="add del mod">
          <ac:chgData name="Christian Flachsland" userId="fafbacee-5cc4-42b0-b71f-536f2ea05176" providerId="ADAL" clId="{14C11B13-2035-4B78-853A-705FEF47BC00}" dt="2023-11-13T12:41:15.280" v="7148"/>
          <ac:cxnSpMkLst>
            <pc:docMk/>
            <pc:sldMk cId="928269428" sldId="4001"/>
            <ac:cxnSpMk id="16" creationId="{7A78B881-F3BB-DB29-802A-04061C664F74}"/>
          </ac:cxnSpMkLst>
        </pc:cxnChg>
        <pc:cxnChg chg="add del mod">
          <ac:chgData name="Christian Flachsland" userId="fafbacee-5cc4-42b0-b71f-536f2ea05176" providerId="ADAL" clId="{14C11B13-2035-4B78-853A-705FEF47BC00}" dt="2023-11-13T12:41:15.280" v="7148"/>
          <ac:cxnSpMkLst>
            <pc:docMk/>
            <pc:sldMk cId="928269428" sldId="4001"/>
            <ac:cxnSpMk id="23" creationId="{E3E306A4-81DA-ACAF-077F-FF1E4BC1B1DD}"/>
          </ac:cxnSpMkLst>
        </pc:cxnChg>
      </pc:sldChg>
      <pc:sldChg chg="add">
        <pc:chgData name="Christian Flachsland" userId="fafbacee-5cc4-42b0-b71f-536f2ea05176" providerId="ADAL" clId="{14C11B13-2035-4B78-853A-705FEF47BC00}" dt="2023-11-13T12:16:51.716" v="6639"/>
        <pc:sldMkLst>
          <pc:docMk/>
          <pc:sldMk cId="950731857" sldId="4005"/>
        </pc:sldMkLst>
      </pc:sldChg>
      <pc:sldChg chg="addSp delSp modSp add mod">
        <pc:chgData name="Christian Flachsland" userId="fafbacee-5cc4-42b0-b71f-536f2ea05176" providerId="ADAL" clId="{14C11B13-2035-4B78-853A-705FEF47BC00}" dt="2023-11-13T11:59:07.739" v="5858" actId="1076"/>
        <pc:sldMkLst>
          <pc:docMk/>
          <pc:sldMk cId="3285180771" sldId="4012"/>
        </pc:sldMkLst>
        <pc:spChg chg="add del mod">
          <ac:chgData name="Christian Flachsland" userId="fafbacee-5cc4-42b0-b71f-536f2ea05176" providerId="ADAL" clId="{14C11B13-2035-4B78-853A-705FEF47BC00}" dt="2023-11-13T11:56:10.032" v="5835" actId="21"/>
          <ac:spMkLst>
            <pc:docMk/>
            <pc:sldMk cId="3285180771" sldId="4012"/>
            <ac:spMk id="3" creationId="{006ABB0C-48D1-B35E-3E86-F41C19FFECC6}"/>
          </ac:spMkLst>
        </pc:spChg>
        <pc:spChg chg="mod">
          <ac:chgData name="Christian Flachsland" userId="fafbacee-5cc4-42b0-b71f-536f2ea05176" providerId="ADAL" clId="{14C11B13-2035-4B78-853A-705FEF47BC00}" dt="2023-11-13T11:59:07.739" v="5858" actId="1076"/>
          <ac:spMkLst>
            <pc:docMk/>
            <pc:sldMk cId="3285180771" sldId="4012"/>
            <ac:spMk id="7" creationId="{FF858877-00C3-484B-B619-3AD43DD4C3D2}"/>
          </ac:spMkLst>
        </pc:spChg>
      </pc:sldChg>
      <pc:sldChg chg="addSp delSp modSp add mod">
        <pc:chgData name="Christian Flachsland" userId="fafbacee-5cc4-42b0-b71f-536f2ea05176" providerId="ADAL" clId="{14C11B13-2035-4B78-853A-705FEF47BC00}" dt="2023-11-15T14:59:12.036" v="14835" actId="20577"/>
        <pc:sldMkLst>
          <pc:docMk/>
          <pc:sldMk cId="1088150273" sldId="4013"/>
        </pc:sldMkLst>
        <pc:spChg chg="del mod">
          <ac:chgData name="Christian Flachsland" userId="fafbacee-5cc4-42b0-b71f-536f2ea05176" providerId="ADAL" clId="{14C11B13-2035-4B78-853A-705FEF47BC00}" dt="2023-11-13T12:17:24.321" v="6645"/>
          <ac:spMkLst>
            <pc:docMk/>
            <pc:sldMk cId="1088150273" sldId="4013"/>
            <ac:spMk id="2" creationId="{1288EACA-77D8-7DCD-C116-375B88CE74A2}"/>
          </ac:spMkLst>
        </pc:spChg>
        <pc:spChg chg="add del mod">
          <ac:chgData name="Christian Flachsland" userId="fafbacee-5cc4-42b0-b71f-536f2ea05176" providerId="ADAL" clId="{14C11B13-2035-4B78-853A-705FEF47BC00}" dt="2023-11-13T12:17:21.492" v="6642"/>
          <ac:spMkLst>
            <pc:docMk/>
            <pc:sldMk cId="1088150273" sldId="4013"/>
            <ac:spMk id="3" creationId="{180B0663-4688-FC6B-3ECF-BF493BB5BCED}"/>
          </ac:spMkLst>
        </pc:spChg>
        <pc:spChg chg="mod">
          <ac:chgData name="Christian Flachsland" userId="fafbacee-5cc4-42b0-b71f-536f2ea05176" providerId="ADAL" clId="{14C11B13-2035-4B78-853A-705FEF47BC00}" dt="2023-11-14T12:45:39.246" v="13732" actId="1076"/>
          <ac:spMkLst>
            <pc:docMk/>
            <pc:sldMk cId="1088150273" sldId="4013"/>
            <ac:spMk id="6" creationId="{0D18DAA9-8F1C-B7AE-F91B-F7DE5419ADE9}"/>
          </ac:spMkLst>
        </pc:spChg>
        <pc:spChg chg="mod">
          <ac:chgData name="Christian Flachsland" userId="fafbacee-5cc4-42b0-b71f-536f2ea05176" providerId="ADAL" clId="{14C11B13-2035-4B78-853A-705FEF47BC00}" dt="2023-11-14T12:45:39.246" v="13732" actId="1076"/>
          <ac:spMkLst>
            <pc:docMk/>
            <pc:sldMk cId="1088150273" sldId="4013"/>
            <ac:spMk id="7" creationId="{7F665847-1E02-A969-46A3-A30C5B4FA51B}"/>
          </ac:spMkLst>
        </pc:spChg>
        <pc:spChg chg="mod">
          <ac:chgData name="Christian Flachsland" userId="fafbacee-5cc4-42b0-b71f-536f2ea05176" providerId="ADAL" clId="{14C11B13-2035-4B78-853A-705FEF47BC00}" dt="2023-11-14T12:45:39.246" v="13732" actId="1076"/>
          <ac:spMkLst>
            <pc:docMk/>
            <pc:sldMk cId="1088150273" sldId="4013"/>
            <ac:spMk id="9" creationId="{292A8A26-B442-7BAD-326E-B04E7FFF46E0}"/>
          </ac:spMkLst>
        </pc:spChg>
        <pc:spChg chg="mod">
          <ac:chgData name="Christian Flachsland" userId="fafbacee-5cc4-42b0-b71f-536f2ea05176" providerId="ADAL" clId="{14C11B13-2035-4B78-853A-705FEF47BC00}" dt="2023-11-14T12:45:39.246" v="13732" actId="1076"/>
          <ac:spMkLst>
            <pc:docMk/>
            <pc:sldMk cId="1088150273" sldId="4013"/>
            <ac:spMk id="11" creationId="{EC8AEE37-4CAE-482A-9390-35A456FA7474}"/>
          </ac:spMkLst>
        </pc:spChg>
        <pc:spChg chg="mod">
          <ac:chgData name="Christian Flachsland" userId="fafbacee-5cc4-42b0-b71f-536f2ea05176" providerId="ADAL" clId="{14C11B13-2035-4B78-853A-705FEF47BC00}" dt="2023-11-14T12:45:39.246" v="13732" actId="1076"/>
          <ac:spMkLst>
            <pc:docMk/>
            <pc:sldMk cId="1088150273" sldId="4013"/>
            <ac:spMk id="12" creationId="{C62C44EA-E769-3017-DC97-8EB532BD6736}"/>
          </ac:spMkLst>
        </pc:spChg>
        <pc:spChg chg="mod">
          <ac:chgData name="Christian Flachsland" userId="fafbacee-5cc4-42b0-b71f-536f2ea05176" providerId="ADAL" clId="{14C11B13-2035-4B78-853A-705FEF47BC00}" dt="2023-11-15T14:59:12.036" v="14835" actId="20577"/>
          <ac:spMkLst>
            <pc:docMk/>
            <pc:sldMk cId="1088150273" sldId="4013"/>
            <ac:spMk id="14" creationId="{103F2BF6-C618-E330-5269-801C1DE8E52A}"/>
          </ac:spMkLst>
        </pc:spChg>
        <pc:spChg chg="mod">
          <ac:chgData name="Christian Flachsland" userId="fafbacee-5cc4-42b0-b71f-536f2ea05176" providerId="ADAL" clId="{14C11B13-2035-4B78-853A-705FEF47BC00}" dt="2023-11-14T12:45:39.246" v="13732" actId="1076"/>
          <ac:spMkLst>
            <pc:docMk/>
            <pc:sldMk cId="1088150273" sldId="4013"/>
            <ac:spMk id="15" creationId="{6AB55E1B-7F3A-010D-D7CC-BA4251ADFA9D}"/>
          </ac:spMkLst>
        </pc:spChg>
        <pc:spChg chg="mod">
          <ac:chgData name="Christian Flachsland" userId="fafbacee-5cc4-42b0-b71f-536f2ea05176" providerId="ADAL" clId="{14C11B13-2035-4B78-853A-705FEF47BC00}" dt="2023-11-14T12:45:39.246" v="13732" actId="1076"/>
          <ac:spMkLst>
            <pc:docMk/>
            <pc:sldMk cId="1088150273" sldId="4013"/>
            <ac:spMk id="16" creationId="{024EE85D-184B-2B0A-378E-D884439E28C8}"/>
          </ac:spMkLst>
        </pc:spChg>
        <pc:spChg chg="mod">
          <ac:chgData name="Christian Flachsland" userId="fafbacee-5cc4-42b0-b71f-536f2ea05176" providerId="ADAL" clId="{14C11B13-2035-4B78-853A-705FEF47BC00}" dt="2023-11-14T12:45:39.246" v="13732" actId="1076"/>
          <ac:spMkLst>
            <pc:docMk/>
            <pc:sldMk cId="1088150273" sldId="4013"/>
            <ac:spMk id="17" creationId="{6C04C2F6-53A3-768F-D19A-ADFD4E842B0A}"/>
          </ac:spMkLst>
        </pc:spChg>
        <pc:spChg chg="mod">
          <ac:chgData name="Christian Flachsland" userId="fafbacee-5cc4-42b0-b71f-536f2ea05176" providerId="ADAL" clId="{14C11B13-2035-4B78-853A-705FEF47BC00}" dt="2023-11-14T12:45:39.246" v="13732" actId="1076"/>
          <ac:spMkLst>
            <pc:docMk/>
            <pc:sldMk cId="1088150273" sldId="4013"/>
            <ac:spMk id="18" creationId="{D33CA63D-7B2D-2C0C-4917-7D63FE298972}"/>
          </ac:spMkLst>
        </pc:spChg>
        <pc:spChg chg="mod">
          <ac:chgData name="Christian Flachsland" userId="fafbacee-5cc4-42b0-b71f-536f2ea05176" providerId="ADAL" clId="{14C11B13-2035-4B78-853A-705FEF47BC00}" dt="2023-11-14T12:45:39.246" v="13732" actId="1076"/>
          <ac:spMkLst>
            <pc:docMk/>
            <pc:sldMk cId="1088150273" sldId="4013"/>
            <ac:spMk id="19" creationId="{34483555-7AF6-AF38-A0D2-7D2FD0E0FC92}"/>
          </ac:spMkLst>
        </pc:spChg>
        <pc:spChg chg="mod">
          <ac:chgData name="Christian Flachsland" userId="fafbacee-5cc4-42b0-b71f-536f2ea05176" providerId="ADAL" clId="{14C11B13-2035-4B78-853A-705FEF47BC00}" dt="2023-11-14T12:45:39.246" v="13732" actId="1076"/>
          <ac:spMkLst>
            <pc:docMk/>
            <pc:sldMk cId="1088150273" sldId="4013"/>
            <ac:spMk id="20" creationId="{8C39D227-CFC6-A909-D87B-CA3C36116EF9}"/>
          </ac:spMkLst>
        </pc:spChg>
        <pc:spChg chg="add mod">
          <ac:chgData name="Christian Flachsland" userId="fafbacee-5cc4-42b0-b71f-536f2ea05176" providerId="ADAL" clId="{14C11B13-2035-4B78-853A-705FEF47BC00}" dt="2023-11-13T20:13:45.866" v="10298" actId="27636"/>
          <ac:spMkLst>
            <pc:docMk/>
            <pc:sldMk cId="1088150273" sldId="4013"/>
            <ac:spMk id="21" creationId="{FA4ACCC7-4F36-458F-BC54-C4050B5A0A0C}"/>
          </ac:spMkLst>
        </pc:spChg>
        <pc:cxnChg chg="mod">
          <ac:chgData name="Christian Flachsland" userId="fafbacee-5cc4-42b0-b71f-536f2ea05176" providerId="ADAL" clId="{14C11B13-2035-4B78-853A-705FEF47BC00}" dt="2023-11-14T12:45:39.246" v="13732" actId="1076"/>
          <ac:cxnSpMkLst>
            <pc:docMk/>
            <pc:sldMk cId="1088150273" sldId="4013"/>
            <ac:cxnSpMk id="4" creationId="{5CA18689-BBA5-6DDE-F33C-B541AFC38550}"/>
          </ac:cxnSpMkLst>
        </pc:cxnChg>
        <pc:cxnChg chg="mod">
          <ac:chgData name="Christian Flachsland" userId="fafbacee-5cc4-42b0-b71f-536f2ea05176" providerId="ADAL" clId="{14C11B13-2035-4B78-853A-705FEF47BC00}" dt="2023-11-14T12:45:39.246" v="13732" actId="1076"/>
          <ac:cxnSpMkLst>
            <pc:docMk/>
            <pc:sldMk cId="1088150273" sldId="4013"/>
            <ac:cxnSpMk id="5" creationId="{F3F62E74-BC19-ACB1-2DEF-3754282AC51B}"/>
          </ac:cxnSpMkLst>
        </pc:cxnChg>
        <pc:cxnChg chg="mod">
          <ac:chgData name="Christian Flachsland" userId="fafbacee-5cc4-42b0-b71f-536f2ea05176" providerId="ADAL" clId="{14C11B13-2035-4B78-853A-705FEF47BC00}" dt="2023-11-14T12:45:39.246" v="13732" actId="1076"/>
          <ac:cxnSpMkLst>
            <pc:docMk/>
            <pc:sldMk cId="1088150273" sldId="4013"/>
            <ac:cxnSpMk id="8" creationId="{C1DDC80E-7D46-6E31-60EE-D0A92FE6AB32}"/>
          </ac:cxnSpMkLst>
        </pc:cxnChg>
        <pc:cxnChg chg="mod">
          <ac:chgData name="Christian Flachsland" userId="fafbacee-5cc4-42b0-b71f-536f2ea05176" providerId="ADAL" clId="{14C11B13-2035-4B78-853A-705FEF47BC00}" dt="2023-11-14T12:45:39.246" v="13732" actId="1076"/>
          <ac:cxnSpMkLst>
            <pc:docMk/>
            <pc:sldMk cId="1088150273" sldId="4013"/>
            <ac:cxnSpMk id="10" creationId="{FD8ACFFB-F48A-9534-4750-E2BD90FFAAB8}"/>
          </ac:cxnSpMkLst>
        </pc:cxnChg>
        <pc:cxnChg chg="mod">
          <ac:chgData name="Christian Flachsland" userId="fafbacee-5cc4-42b0-b71f-536f2ea05176" providerId="ADAL" clId="{14C11B13-2035-4B78-853A-705FEF47BC00}" dt="2023-11-14T12:45:39.246" v="13732" actId="1076"/>
          <ac:cxnSpMkLst>
            <pc:docMk/>
            <pc:sldMk cId="1088150273" sldId="4013"/>
            <ac:cxnSpMk id="13" creationId="{7F883D8E-9BE0-36B4-1509-17FB4ED1D9D0}"/>
          </ac:cxnSpMkLst>
        </pc:cxnChg>
      </pc:sldChg>
      <pc:sldChg chg="addSp delSp modSp new del mod">
        <pc:chgData name="Christian Flachsland" userId="fafbacee-5cc4-42b0-b71f-536f2ea05176" providerId="ADAL" clId="{14C11B13-2035-4B78-853A-705FEF47BC00}" dt="2023-11-13T12:10:57.850" v="6322" actId="2696"/>
        <pc:sldMkLst>
          <pc:docMk/>
          <pc:sldMk cId="2228633911" sldId="4013"/>
        </pc:sldMkLst>
        <pc:spChg chg="del">
          <ac:chgData name="Christian Flachsland" userId="fafbacee-5cc4-42b0-b71f-536f2ea05176" providerId="ADAL" clId="{14C11B13-2035-4B78-853A-705FEF47BC00}" dt="2023-11-13T12:02:03.698" v="5921" actId="478"/>
          <ac:spMkLst>
            <pc:docMk/>
            <pc:sldMk cId="2228633911" sldId="4013"/>
            <ac:spMk id="3" creationId="{6376F19B-D41F-F96B-CD3F-086314D20B96}"/>
          </ac:spMkLst>
        </pc:spChg>
        <pc:spChg chg="add mod">
          <ac:chgData name="Christian Flachsland" userId="fafbacee-5cc4-42b0-b71f-536f2ea05176" providerId="ADAL" clId="{14C11B13-2035-4B78-853A-705FEF47BC00}" dt="2023-11-13T12:02:00.624" v="5920"/>
          <ac:spMkLst>
            <pc:docMk/>
            <pc:sldMk cId="2228633911" sldId="4013"/>
            <ac:spMk id="6" creationId="{0D18DAA9-8F1C-B7AE-F91B-F7DE5419ADE9}"/>
          </ac:spMkLst>
        </pc:spChg>
        <pc:spChg chg="add mod">
          <ac:chgData name="Christian Flachsland" userId="fafbacee-5cc4-42b0-b71f-536f2ea05176" providerId="ADAL" clId="{14C11B13-2035-4B78-853A-705FEF47BC00}" dt="2023-11-13T12:02:00.624" v="5920"/>
          <ac:spMkLst>
            <pc:docMk/>
            <pc:sldMk cId="2228633911" sldId="4013"/>
            <ac:spMk id="7" creationId="{7F665847-1E02-A969-46A3-A30C5B4FA51B}"/>
          </ac:spMkLst>
        </pc:spChg>
        <pc:spChg chg="add mod">
          <ac:chgData name="Christian Flachsland" userId="fafbacee-5cc4-42b0-b71f-536f2ea05176" providerId="ADAL" clId="{14C11B13-2035-4B78-853A-705FEF47BC00}" dt="2023-11-13T12:02:00.624" v="5920"/>
          <ac:spMkLst>
            <pc:docMk/>
            <pc:sldMk cId="2228633911" sldId="4013"/>
            <ac:spMk id="9" creationId="{292A8A26-B442-7BAD-326E-B04E7FFF46E0}"/>
          </ac:spMkLst>
        </pc:spChg>
        <pc:spChg chg="add mod">
          <ac:chgData name="Christian Flachsland" userId="fafbacee-5cc4-42b0-b71f-536f2ea05176" providerId="ADAL" clId="{14C11B13-2035-4B78-853A-705FEF47BC00}" dt="2023-11-13T12:02:00.624" v="5920"/>
          <ac:spMkLst>
            <pc:docMk/>
            <pc:sldMk cId="2228633911" sldId="4013"/>
            <ac:spMk id="11" creationId="{EC8AEE37-4CAE-482A-9390-35A456FA7474}"/>
          </ac:spMkLst>
        </pc:spChg>
        <pc:spChg chg="add mod">
          <ac:chgData name="Christian Flachsland" userId="fafbacee-5cc4-42b0-b71f-536f2ea05176" providerId="ADAL" clId="{14C11B13-2035-4B78-853A-705FEF47BC00}" dt="2023-11-13T12:02:00.624" v="5920"/>
          <ac:spMkLst>
            <pc:docMk/>
            <pc:sldMk cId="2228633911" sldId="4013"/>
            <ac:spMk id="12" creationId="{C62C44EA-E769-3017-DC97-8EB532BD6736}"/>
          </ac:spMkLst>
        </pc:spChg>
        <pc:spChg chg="add mod">
          <ac:chgData name="Christian Flachsland" userId="fafbacee-5cc4-42b0-b71f-536f2ea05176" providerId="ADAL" clId="{14C11B13-2035-4B78-853A-705FEF47BC00}" dt="2023-11-13T12:02:12.089" v="5933" actId="20577"/>
          <ac:spMkLst>
            <pc:docMk/>
            <pc:sldMk cId="2228633911" sldId="4013"/>
            <ac:spMk id="14" creationId="{103F2BF6-C618-E330-5269-801C1DE8E52A}"/>
          </ac:spMkLst>
        </pc:spChg>
        <pc:spChg chg="add mod">
          <ac:chgData name="Christian Flachsland" userId="fafbacee-5cc4-42b0-b71f-536f2ea05176" providerId="ADAL" clId="{14C11B13-2035-4B78-853A-705FEF47BC00}" dt="2023-11-13T12:02:00.624" v="5920"/>
          <ac:spMkLst>
            <pc:docMk/>
            <pc:sldMk cId="2228633911" sldId="4013"/>
            <ac:spMk id="15" creationId="{6AB55E1B-7F3A-010D-D7CC-BA4251ADFA9D}"/>
          </ac:spMkLst>
        </pc:spChg>
        <pc:spChg chg="add mod">
          <ac:chgData name="Christian Flachsland" userId="fafbacee-5cc4-42b0-b71f-536f2ea05176" providerId="ADAL" clId="{14C11B13-2035-4B78-853A-705FEF47BC00}" dt="2023-11-13T12:02:00.624" v="5920"/>
          <ac:spMkLst>
            <pc:docMk/>
            <pc:sldMk cId="2228633911" sldId="4013"/>
            <ac:spMk id="16" creationId="{024EE85D-184B-2B0A-378E-D884439E28C8}"/>
          </ac:spMkLst>
        </pc:spChg>
        <pc:spChg chg="add mod">
          <ac:chgData name="Christian Flachsland" userId="fafbacee-5cc4-42b0-b71f-536f2ea05176" providerId="ADAL" clId="{14C11B13-2035-4B78-853A-705FEF47BC00}" dt="2023-11-13T12:02:00.624" v="5920"/>
          <ac:spMkLst>
            <pc:docMk/>
            <pc:sldMk cId="2228633911" sldId="4013"/>
            <ac:spMk id="17" creationId="{6C04C2F6-53A3-768F-D19A-ADFD4E842B0A}"/>
          </ac:spMkLst>
        </pc:spChg>
        <pc:spChg chg="add mod">
          <ac:chgData name="Christian Flachsland" userId="fafbacee-5cc4-42b0-b71f-536f2ea05176" providerId="ADAL" clId="{14C11B13-2035-4B78-853A-705FEF47BC00}" dt="2023-11-13T12:02:00.624" v="5920"/>
          <ac:spMkLst>
            <pc:docMk/>
            <pc:sldMk cId="2228633911" sldId="4013"/>
            <ac:spMk id="18" creationId="{D33CA63D-7B2D-2C0C-4917-7D63FE298972}"/>
          </ac:spMkLst>
        </pc:spChg>
        <pc:spChg chg="add mod">
          <ac:chgData name="Christian Flachsland" userId="fafbacee-5cc4-42b0-b71f-536f2ea05176" providerId="ADAL" clId="{14C11B13-2035-4B78-853A-705FEF47BC00}" dt="2023-11-13T12:02:00.624" v="5920"/>
          <ac:spMkLst>
            <pc:docMk/>
            <pc:sldMk cId="2228633911" sldId="4013"/>
            <ac:spMk id="19" creationId="{34483555-7AF6-AF38-A0D2-7D2FD0E0FC92}"/>
          </ac:spMkLst>
        </pc:spChg>
        <pc:spChg chg="add mod">
          <ac:chgData name="Christian Flachsland" userId="fafbacee-5cc4-42b0-b71f-536f2ea05176" providerId="ADAL" clId="{14C11B13-2035-4B78-853A-705FEF47BC00}" dt="2023-11-13T12:02:00.624" v="5920"/>
          <ac:spMkLst>
            <pc:docMk/>
            <pc:sldMk cId="2228633911" sldId="4013"/>
            <ac:spMk id="20" creationId="{8C39D227-CFC6-A909-D87B-CA3C36116EF9}"/>
          </ac:spMkLst>
        </pc:spChg>
        <pc:cxnChg chg="add mod">
          <ac:chgData name="Christian Flachsland" userId="fafbacee-5cc4-42b0-b71f-536f2ea05176" providerId="ADAL" clId="{14C11B13-2035-4B78-853A-705FEF47BC00}" dt="2023-11-13T12:02:00.624" v="5920"/>
          <ac:cxnSpMkLst>
            <pc:docMk/>
            <pc:sldMk cId="2228633911" sldId="4013"/>
            <ac:cxnSpMk id="4" creationId="{5CA18689-BBA5-6DDE-F33C-B541AFC38550}"/>
          </ac:cxnSpMkLst>
        </pc:cxnChg>
        <pc:cxnChg chg="add mod">
          <ac:chgData name="Christian Flachsland" userId="fafbacee-5cc4-42b0-b71f-536f2ea05176" providerId="ADAL" clId="{14C11B13-2035-4B78-853A-705FEF47BC00}" dt="2023-11-13T12:02:00.624" v="5920"/>
          <ac:cxnSpMkLst>
            <pc:docMk/>
            <pc:sldMk cId="2228633911" sldId="4013"/>
            <ac:cxnSpMk id="5" creationId="{F3F62E74-BC19-ACB1-2DEF-3754282AC51B}"/>
          </ac:cxnSpMkLst>
        </pc:cxnChg>
        <pc:cxnChg chg="add mod">
          <ac:chgData name="Christian Flachsland" userId="fafbacee-5cc4-42b0-b71f-536f2ea05176" providerId="ADAL" clId="{14C11B13-2035-4B78-853A-705FEF47BC00}" dt="2023-11-13T12:02:00.624" v="5920"/>
          <ac:cxnSpMkLst>
            <pc:docMk/>
            <pc:sldMk cId="2228633911" sldId="4013"/>
            <ac:cxnSpMk id="8" creationId="{C1DDC80E-7D46-6E31-60EE-D0A92FE6AB32}"/>
          </ac:cxnSpMkLst>
        </pc:cxnChg>
        <pc:cxnChg chg="add mod">
          <ac:chgData name="Christian Flachsland" userId="fafbacee-5cc4-42b0-b71f-536f2ea05176" providerId="ADAL" clId="{14C11B13-2035-4B78-853A-705FEF47BC00}" dt="2023-11-13T12:02:00.624" v="5920"/>
          <ac:cxnSpMkLst>
            <pc:docMk/>
            <pc:sldMk cId="2228633911" sldId="4013"/>
            <ac:cxnSpMk id="10" creationId="{FD8ACFFB-F48A-9534-4750-E2BD90FFAAB8}"/>
          </ac:cxnSpMkLst>
        </pc:cxnChg>
        <pc:cxnChg chg="add mod">
          <ac:chgData name="Christian Flachsland" userId="fafbacee-5cc4-42b0-b71f-536f2ea05176" providerId="ADAL" clId="{14C11B13-2035-4B78-853A-705FEF47BC00}" dt="2023-11-13T12:02:00.624" v="5920"/>
          <ac:cxnSpMkLst>
            <pc:docMk/>
            <pc:sldMk cId="2228633911" sldId="4013"/>
            <ac:cxnSpMk id="13" creationId="{7F883D8E-9BE0-36B4-1509-17FB4ED1D9D0}"/>
          </ac:cxnSpMkLst>
        </pc:cxnChg>
      </pc:sldChg>
      <pc:sldChg chg="add">
        <pc:chgData name="Christian Flachsland" userId="fafbacee-5cc4-42b0-b71f-536f2ea05176" providerId="ADAL" clId="{14C11B13-2035-4B78-853A-705FEF47BC00}" dt="2023-11-13T12:16:51.716" v="6639"/>
        <pc:sldMkLst>
          <pc:docMk/>
          <pc:sldMk cId="3297944723" sldId="4030"/>
        </pc:sldMkLst>
      </pc:sldChg>
      <pc:sldChg chg="add del mod modShow">
        <pc:chgData name="Christian Flachsland" userId="fafbacee-5cc4-42b0-b71f-536f2ea05176" providerId="ADAL" clId="{14C11B13-2035-4B78-853A-705FEF47BC00}" dt="2023-11-13T16:19:45.265" v="10022" actId="47"/>
        <pc:sldMkLst>
          <pc:docMk/>
          <pc:sldMk cId="861801317" sldId="4031"/>
        </pc:sldMkLst>
      </pc:sldChg>
      <pc:sldChg chg="add del ord">
        <pc:chgData name="Christian Flachsland" userId="fafbacee-5cc4-42b0-b71f-536f2ea05176" providerId="ADAL" clId="{14C11B13-2035-4B78-853A-705FEF47BC00}" dt="2023-11-13T21:51:08.164" v="11619" actId="47"/>
        <pc:sldMkLst>
          <pc:docMk/>
          <pc:sldMk cId="1920259448" sldId="4032"/>
        </pc:sldMkLst>
      </pc:sldChg>
      <pc:sldChg chg="add del">
        <pc:chgData name="Christian Flachsland" userId="fafbacee-5cc4-42b0-b71f-536f2ea05176" providerId="ADAL" clId="{14C11B13-2035-4B78-853A-705FEF47BC00}" dt="2023-11-14T12:49:14.996" v="13875" actId="47"/>
        <pc:sldMkLst>
          <pc:docMk/>
          <pc:sldMk cId="1767901281" sldId="4033"/>
        </pc:sldMkLst>
      </pc:sldChg>
      <pc:sldChg chg="addSp delSp modSp new mod">
        <pc:chgData name="Christian Flachsland" userId="fafbacee-5cc4-42b0-b71f-536f2ea05176" providerId="ADAL" clId="{14C11B13-2035-4B78-853A-705FEF47BC00}" dt="2023-11-14T12:44:22.029" v="13724" actId="20577"/>
        <pc:sldMkLst>
          <pc:docMk/>
          <pc:sldMk cId="2131941520" sldId="4034"/>
        </pc:sldMkLst>
        <pc:spChg chg="mod">
          <ac:chgData name="Christian Flachsland" userId="fafbacee-5cc4-42b0-b71f-536f2ea05176" providerId="ADAL" clId="{14C11B13-2035-4B78-853A-705FEF47BC00}" dt="2023-11-14T12:44:22.029" v="13724" actId="20577"/>
          <ac:spMkLst>
            <pc:docMk/>
            <pc:sldMk cId="2131941520" sldId="4034"/>
            <ac:spMk id="2" creationId="{D61471A5-B041-BDE2-4CF5-A935F14061A4}"/>
          </ac:spMkLst>
        </pc:spChg>
        <pc:spChg chg="del mod">
          <ac:chgData name="Christian Flachsland" userId="fafbacee-5cc4-42b0-b71f-536f2ea05176" providerId="ADAL" clId="{14C11B13-2035-4B78-853A-705FEF47BC00}" dt="2023-11-14T08:40:19.189" v="12453" actId="478"/>
          <ac:spMkLst>
            <pc:docMk/>
            <pc:sldMk cId="2131941520" sldId="4034"/>
            <ac:spMk id="3" creationId="{69C3735A-D014-BC19-303D-6150F9F9556B}"/>
          </ac:spMkLst>
        </pc:spChg>
        <pc:spChg chg="add mod">
          <ac:chgData name="Christian Flachsland" userId="fafbacee-5cc4-42b0-b71f-536f2ea05176" providerId="ADAL" clId="{14C11B13-2035-4B78-853A-705FEF47BC00}" dt="2023-11-14T12:44:01.739" v="13713" actId="20577"/>
          <ac:spMkLst>
            <pc:docMk/>
            <pc:sldMk cId="2131941520" sldId="4034"/>
            <ac:spMk id="5" creationId="{4597F3A0-3AAA-2AE5-BF2D-7C7C7BE79BD7}"/>
          </ac:spMkLst>
        </pc:spChg>
        <pc:spChg chg="add mod">
          <ac:chgData name="Christian Flachsland" userId="fafbacee-5cc4-42b0-b71f-536f2ea05176" providerId="ADAL" clId="{14C11B13-2035-4B78-853A-705FEF47BC00}" dt="2023-11-14T12:43:55.225" v="13697" actId="6549"/>
          <ac:spMkLst>
            <pc:docMk/>
            <pc:sldMk cId="2131941520" sldId="4034"/>
            <ac:spMk id="6" creationId="{598689C2-9792-59A0-7DBA-0921DE20752F}"/>
          </ac:spMkLst>
        </pc:spChg>
        <pc:picChg chg="add mod">
          <ac:chgData name="Christian Flachsland" userId="fafbacee-5cc4-42b0-b71f-536f2ea05176" providerId="ADAL" clId="{14C11B13-2035-4B78-853A-705FEF47BC00}" dt="2023-11-14T08:42:57.302" v="12540" actId="14100"/>
          <ac:picMkLst>
            <pc:docMk/>
            <pc:sldMk cId="2131941520" sldId="4034"/>
            <ac:picMk id="4" creationId="{98CF7C33-9618-DB96-65BF-ECD215B56200}"/>
          </ac:picMkLst>
        </pc:picChg>
        <pc:picChg chg="add mod">
          <ac:chgData name="Christian Flachsland" userId="fafbacee-5cc4-42b0-b71f-536f2ea05176" providerId="ADAL" clId="{14C11B13-2035-4B78-853A-705FEF47BC00}" dt="2023-11-14T08:42:53.934" v="12538" actId="1076"/>
          <ac:picMkLst>
            <pc:docMk/>
            <pc:sldMk cId="2131941520" sldId="4034"/>
            <ac:picMk id="7" creationId="{AFFBB120-C9D6-17D5-8190-FA543E6E10E8}"/>
          </ac:picMkLst>
        </pc:picChg>
      </pc:sldChg>
      <pc:sldChg chg="add del">
        <pc:chgData name="Christian Flachsland" userId="fafbacee-5cc4-42b0-b71f-536f2ea05176" providerId="ADAL" clId="{14C11B13-2035-4B78-853A-705FEF47BC00}" dt="2023-11-15T14:52:14.397" v="14778" actId="47"/>
        <pc:sldMkLst>
          <pc:docMk/>
          <pc:sldMk cId="2723578401" sldId="4035"/>
        </pc:sldMkLst>
      </pc:sldChg>
      <pc:sldChg chg="addSp delSp modSp add mod">
        <pc:chgData name="Christian Flachsland" userId="fafbacee-5cc4-42b0-b71f-536f2ea05176" providerId="ADAL" clId="{14C11B13-2035-4B78-853A-705FEF47BC00}" dt="2023-11-15T15:08:40.364" v="14966" actId="20577"/>
        <pc:sldMkLst>
          <pc:docMk/>
          <pc:sldMk cId="2014442226" sldId="4036"/>
        </pc:sldMkLst>
        <pc:spChg chg="mod">
          <ac:chgData name="Christian Flachsland" userId="fafbacee-5cc4-42b0-b71f-536f2ea05176" providerId="ADAL" clId="{14C11B13-2035-4B78-853A-705FEF47BC00}" dt="2023-11-15T15:08:40.364" v="14966" actId="20577"/>
          <ac:spMkLst>
            <pc:docMk/>
            <pc:sldMk cId="2014442226" sldId="4036"/>
            <ac:spMk id="3" creationId="{63F2675A-8134-10C8-CD8A-3BB8A010D9B1}"/>
          </ac:spMkLst>
        </pc:spChg>
        <pc:spChg chg="del">
          <ac:chgData name="Christian Flachsland" userId="fafbacee-5cc4-42b0-b71f-536f2ea05176" providerId="ADAL" clId="{14C11B13-2035-4B78-853A-705FEF47BC00}" dt="2023-11-14T16:48:23.509" v="14654" actId="478"/>
          <ac:spMkLst>
            <pc:docMk/>
            <pc:sldMk cId="2014442226" sldId="4036"/>
            <ac:spMk id="4" creationId="{ECCE991B-9A31-61A3-9514-395635C5828B}"/>
          </ac:spMkLst>
        </pc:spChg>
        <pc:spChg chg="add mod">
          <ac:chgData name="Christian Flachsland" userId="fafbacee-5cc4-42b0-b71f-536f2ea05176" providerId="ADAL" clId="{14C11B13-2035-4B78-853A-705FEF47BC00}" dt="2023-11-14T16:50:47.978" v="14771" actId="1076"/>
          <ac:spMkLst>
            <pc:docMk/>
            <pc:sldMk cId="2014442226" sldId="4036"/>
            <ac:spMk id="5" creationId="{34D1F863-0B7F-9CA4-04BB-ED7FA3DB5287}"/>
          </ac:spMkLst>
        </pc:spChg>
        <pc:spChg chg="mod">
          <ac:chgData name="Christian Flachsland" userId="fafbacee-5cc4-42b0-b71f-536f2ea05176" providerId="ADAL" clId="{14C11B13-2035-4B78-853A-705FEF47BC00}" dt="2023-11-14T16:50:00.225" v="14763" actId="20577"/>
          <ac:spMkLst>
            <pc:docMk/>
            <pc:sldMk cId="2014442226" sldId="4036"/>
            <ac:spMk id="7" creationId="{D0035FA4-54D8-AC8A-6499-724CC241BB15}"/>
          </ac:spMkLst>
        </pc:spChg>
        <pc:spChg chg="add mod">
          <ac:chgData name="Christian Flachsland" userId="fafbacee-5cc4-42b0-b71f-536f2ea05176" providerId="ADAL" clId="{14C11B13-2035-4B78-853A-705FEF47BC00}" dt="2023-11-14T16:50:51.721" v="14772" actId="1076"/>
          <ac:spMkLst>
            <pc:docMk/>
            <pc:sldMk cId="2014442226" sldId="4036"/>
            <ac:spMk id="8" creationId="{FCED3817-3E6C-8697-95D9-3C1381093219}"/>
          </ac:spMkLst>
        </pc:spChg>
        <pc:spChg chg="del">
          <ac:chgData name="Christian Flachsland" userId="fafbacee-5cc4-42b0-b71f-536f2ea05176" providerId="ADAL" clId="{14C11B13-2035-4B78-853A-705FEF47BC00}" dt="2023-11-14T16:48:23.509" v="14654" actId="478"/>
          <ac:spMkLst>
            <pc:docMk/>
            <pc:sldMk cId="2014442226" sldId="4036"/>
            <ac:spMk id="10" creationId="{74AD332E-60A4-B246-5E79-37C82B1C71EA}"/>
          </ac:spMkLst>
        </pc:spChg>
        <pc:spChg chg="del">
          <ac:chgData name="Christian Flachsland" userId="fafbacee-5cc4-42b0-b71f-536f2ea05176" providerId="ADAL" clId="{14C11B13-2035-4B78-853A-705FEF47BC00}" dt="2023-11-14T16:48:23.509" v="14654" actId="478"/>
          <ac:spMkLst>
            <pc:docMk/>
            <pc:sldMk cId="2014442226" sldId="4036"/>
            <ac:spMk id="11" creationId="{6E8B41E5-A100-BAC8-7E8B-A226C6BF94F7}"/>
          </ac:spMkLst>
        </pc:spChg>
        <pc:spChg chg="del">
          <ac:chgData name="Christian Flachsland" userId="fafbacee-5cc4-42b0-b71f-536f2ea05176" providerId="ADAL" clId="{14C11B13-2035-4B78-853A-705FEF47BC00}" dt="2023-11-14T16:48:23.509" v="14654" actId="478"/>
          <ac:spMkLst>
            <pc:docMk/>
            <pc:sldMk cId="2014442226" sldId="4036"/>
            <ac:spMk id="12" creationId="{555339C9-E420-4C03-D80C-40A7BF36DDC9}"/>
          </ac:spMkLst>
        </pc:spChg>
        <pc:spChg chg="del">
          <ac:chgData name="Christian Flachsland" userId="fafbacee-5cc4-42b0-b71f-536f2ea05176" providerId="ADAL" clId="{14C11B13-2035-4B78-853A-705FEF47BC00}" dt="2023-11-14T16:48:23.509" v="14654" actId="478"/>
          <ac:spMkLst>
            <pc:docMk/>
            <pc:sldMk cId="2014442226" sldId="4036"/>
            <ac:spMk id="13" creationId="{95C929AF-DBF4-87A8-3FDD-D04085431DD7}"/>
          </ac:spMkLst>
        </pc:spChg>
        <pc:spChg chg="del">
          <ac:chgData name="Christian Flachsland" userId="fafbacee-5cc4-42b0-b71f-536f2ea05176" providerId="ADAL" clId="{14C11B13-2035-4B78-853A-705FEF47BC00}" dt="2023-11-14T16:48:23.509" v="14654" actId="478"/>
          <ac:spMkLst>
            <pc:docMk/>
            <pc:sldMk cId="2014442226" sldId="4036"/>
            <ac:spMk id="14" creationId="{FD359AC6-74F1-B7B4-1FEC-952E6B929870}"/>
          </ac:spMkLst>
        </pc:spChg>
        <pc:spChg chg="del">
          <ac:chgData name="Christian Flachsland" userId="fafbacee-5cc4-42b0-b71f-536f2ea05176" providerId="ADAL" clId="{14C11B13-2035-4B78-853A-705FEF47BC00}" dt="2023-11-14T16:48:23.509" v="14654" actId="478"/>
          <ac:spMkLst>
            <pc:docMk/>
            <pc:sldMk cId="2014442226" sldId="4036"/>
            <ac:spMk id="15" creationId="{43A46DDC-DB3C-A57B-031C-DA39AEB6BF94}"/>
          </ac:spMkLst>
        </pc:spChg>
        <pc:spChg chg="del">
          <ac:chgData name="Christian Flachsland" userId="fafbacee-5cc4-42b0-b71f-536f2ea05176" providerId="ADAL" clId="{14C11B13-2035-4B78-853A-705FEF47BC00}" dt="2023-11-14T16:48:23.509" v="14654" actId="478"/>
          <ac:spMkLst>
            <pc:docMk/>
            <pc:sldMk cId="2014442226" sldId="4036"/>
            <ac:spMk id="16" creationId="{B24F64B3-E703-6475-8FA8-DF013A4346F1}"/>
          </ac:spMkLst>
        </pc:spChg>
        <pc:spChg chg="del">
          <ac:chgData name="Christian Flachsland" userId="fafbacee-5cc4-42b0-b71f-536f2ea05176" providerId="ADAL" clId="{14C11B13-2035-4B78-853A-705FEF47BC00}" dt="2023-11-14T16:48:23.509" v="14654" actId="478"/>
          <ac:spMkLst>
            <pc:docMk/>
            <pc:sldMk cId="2014442226" sldId="4036"/>
            <ac:spMk id="17" creationId="{52A39F2D-02F6-6820-8F65-6230E00C881C}"/>
          </ac:spMkLst>
        </pc:spChg>
        <pc:spChg chg="del">
          <ac:chgData name="Christian Flachsland" userId="fafbacee-5cc4-42b0-b71f-536f2ea05176" providerId="ADAL" clId="{14C11B13-2035-4B78-853A-705FEF47BC00}" dt="2023-11-14T16:48:23.509" v="14654" actId="478"/>
          <ac:spMkLst>
            <pc:docMk/>
            <pc:sldMk cId="2014442226" sldId="4036"/>
            <ac:spMk id="18" creationId="{3B75546B-E828-9250-DEDA-577FBF30BB1A}"/>
          </ac:spMkLst>
        </pc:spChg>
        <pc:spChg chg="add mod">
          <ac:chgData name="Christian Flachsland" userId="fafbacee-5cc4-42b0-b71f-536f2ea05176" providerId="ADAL" clId="{14C11B13-2035-4B78-853A-705FEF47BC00}" dt="2023-11-14T16:50:39.875" v="14768" actId="1076"/>
          <ac:spMkLst>
            <pc:docMk/>
            <pc:sldMk cId="2014442226" sldId="4036"/>
            <ac:spMk id="19" creationId="{4341DC3B-DB9F-5A5C-097C-B3A4A886CC23}"/>
          </ac:spMkLst>
        </pc:spChg>
        <pc:picChg chg="del">
          <ac:chgData name="Christian Flachsland" userId="fafbacee-5cc4-42b0-b71f-536f2ea05176" providerId="ADAL" clId="{14C11B13-2035-4B78-853A-705FEF47BC00}" dt="2023-11-14T16:48:20.643" v="14653" actId="478"/>
          <ac:picMkLst>
            <pc:docMk/>
            <pc:sldMk cId="2014442226" sldId="4036"/>
            <ac:picMk id="6" creationId="{D5479EF4-B5B1-32CE-1621-1F2B44362E35}"/>
          </ac:picMkLst>
        </pc:picChg>
        <pc:picChg chg="del">
          <ac:chgData name="Christian Flachsland" userId="fafbacee-5cc4-42b0-b71f-536f2ea05176" providerId="ADAL" clId="{14C11B13-2035-4B78-853A-705FEF47BC00}" dt="2023-11-14T16:48:23.509" v="14654" actId="478"/>
          <ac:picMkLst>
            <pc:docMk/>
            <pc:sldMk cId="2014442226" sldId="4036"/>
            <ac:picMk id="9" creationId="{E2246416-9AF6-DC87-1411-7AD76DCCF8C4}"/>
          </ac:picMkLst>
        </pc:picChg>
        <pc:picChg chg="add mod">
          <ac:chgData name="Christian Flachsland" userId="fafbacee-5cc4-42b0-b71f-536f2ea05176" providerId="ADAL" clId="{14C11B13-2035-4B78-853A-705FEF47BC00}" dt="2023-11-14T16:50:55.267" v="14774" actId="1076"/>
          <ac:picMkLst>
            <pc:docMk/>
            <pc:sldMk cId="2014442226" sldId="4036"/>
            <ac:picMk id="2050" creationId="{E4F5D3DE-D66B-6CD8-AF09-17F6680C1B04}"/>
          </ac:picMkLst>
        </pc:picChg>
      </pc:sldChg>
      <pc:sldChg chg="add del">
        <pc:chgData name="Christian Flachsland" userId="fafbacee-5cc4-42b0-b71f-536f2ea05176" providerId="ADAL" clId="{14C11B13-2035-4B78-853A-705FEF47BC00}" dt="2023-11-15T15:09:27.633" v="14995" actId="47"/>
        <pc:sldMkLst>
          <pc:docMk/>
          <pc:sldMk cId="1588172743" sldId="4037"/>
        </pc:sldMkLst>
      </pc:sldChg>
      <pc:sldChg chg="add">
        <pc:chgData name="Christian Flachsland" userId="fafbacee-5cc4-42b0-b71f-536f2ea05176" providerId="ADAL" clId="{14C11B13-2035-4B78-853A-705FEF47BC00}" dt="2023-11-15T15:09:23.439" v="14994"/>
        <pc:sldMkLst>
          <pc:docMk/>
          <pc:sldMk cId="4047703621" sldId="4038"/>
        </pc:sldMkLst>
      </pc:sldChg>
      <pc:sldMasterChg chg="delSp mod">
        <pc:chgData name="Christian Flachsland" userId="fafbacee-5cc4-42b0-b71f-536f2ea05176" providerId="ADAL" clId="{14C11B13-2035-4B78-853A-705FEF47BC00}" dt="2023-11-13T11:41:23.259" v="5242" actId="478"/>
        <pc:sldMasterMkLst>
          <pc:docMk/>
          <pc:sldMasterMk cId="960133483" sldId="2147483660"/>
        </pc:sldMasterMkLst>
        <pc:spChg chg="del">
          <ac:chgData name="Christian Flachsland" userId="fafbacee-5cc4-42b0-b71f-536f2ea05176" providerId="ADAL" clId="{14C11B13-2035-4B78-853A-705FEF47BC00}" dt="2023-11-13T11:41:23.259" v="5242" actId="478"/>
          <ac:spMkLst>
            <pc:docMk/>
            <pc:sldMasterMk cId="960133483" sldId="2147483660"/>
            <ac:spMk id="5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5E720-C854-49D6-80C2-A3844CA10D4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0F74C-7391-431D-80F4-0E9335936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2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https://www.cuddlynest.com/blog/tiergarten-charlottenburg-berlin-guide/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60F74C-7391-431D-80F4-0E93359365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6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60F74C-7391-431D-80F4-0E93359365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96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https://www.cuddlynest.com/blog/tiergarten-charlottenburg-berlin-guide/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60F74C-7391-431D-80F4-0E93359365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59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Backloading</a:t>
            </a:r>
            <a:r>
              <a:rPr lang="en-US"/>
              <a:t>:</a:t>
            </a:r>
          </a:p>
          <a:p>
            <a:r>
              <a:rPr lang="en-US"/>
              <a:t>The auction volume is reduced by</a:t>
            </a:r>
          </a:p>
          <a:p>
            <a:r>
              <a:rPr lang="en-US"/>
              <a:t>400 million allowances in 2014</a:t>
            </a:r>
          </a:p>
          <a:p>
            <a:r>
              <a:rPr lang="en-US"/>
              <a:t>300 million in 2015</a:t>
            </a:r>
          </a:p>
          <a:p>
            <a:r>
              <a:rPr lang="en-US"/>
              <a:t>200 million in 2016.</a:t>
            </a:r>
          </a:p>
          <a:p>
            <a:endParaRPr lang="en-US"/>
          </a:p>
          <a:p>
            <a:r>
              <a:rPr lang="en-US" err="1"/>
              <a:t>Anm</a:t>
            </a:r>
            <a:r>
              <a:rPr lang="en-US"/>
              <a:t>.</a:t>
            </a:r>
            <a:r>
              <a:rPr lang="en-US" baseline="0"/>
              <a:t> MS: </a:t>
            </a:r>
            <a:r>
              <a:rPr lang="en-US" baseline="0" err="1"/>
              <a:t>ich</a:t>
            </a:r>
            <a:r>
              <a:rPr lang="en-US" baseline="0"/>
              <a:t> </a:t>
            </a:r>
            <a:r>
              <a:rPr lang="en-US" baseline="0" err="1"/>
              <a:t>würde</a:t>
            </a:r>
            <a:r>
              <a:rPr lang="en-US" baseline="0"/>
              <a:t> das </a:t>
            </a:r>
            <a:r>
              <a:rPr lang="en-US" baseline="0" err="1"/>
              <a:t>durchgestrichene</a:t>
            </a:r>
            <a:r>
              <a:rPr lang="en-US" baseline="0"/>
              <a:t> rote </a:t>
            </a:r>
            <a:r>
              <a:rPr lang="en-US" baseline="0" err="1"/>
              <a:t>streichen</a:t>
            </a:r>
            <a:r>
              <a:rPr lang="en-US" baseline="0"/>
              <a:t> - </a:t>
            </a:r>
            <a:r>
              <a:rPr lang="en-US" i="1" baseline="0" err="1"/>
              <a:t>angenommen</a:t>
            </a:r>
            <a:endParaRPr lang="en-US" i="1"/>
          </a:p>
          <a:p>
            <a:endParaRPr lang="en-US"/>
          </a:p>
          <a:p>
            <a:r>
              <a:rPr lang="en-US"/>
              <a:t>Originally to be re-introduced 2019 and 2020</a:t>
            </a:r>
          </a:p>
          <a:p>
            <a:endParaRPr lang="en-US"/>
          </a:p>
          <a:p>
            <a:r>
              <a:rPr lang="en-US" err="1"/>
              <a:t>Genaue</a:t>
            </a:r>
            <a:r>
              <a:rPr lang="en-US"/>
              <a:t> Definition:</a:t>
            </a:r>
            <a:r>
              <a:rPr lang="en-US" baseline="0"/>
              <a:t> unallocated allowances – wo </a:t>
            </a:r>
            <a:r>
              <a:rPr lang="en-US" baseline="0" err="1"/>
              <a:t>kommen</a:t>
            </a:r>
            <a:r>
              <a:rPr lang="en-US" baseline="0"/>
              <a:t> die her?</a:t>
            </a:r>
          </a:p>
          <a:p>
            <a:r>
              <a:rPr lang="en-US" baseline="0"/>
              <a:t>Solidarity – </a:t>
            </a:r>
            <a:r>
              <a:rPr lang="en-US" baseline="0" err="1"/>
              <a:t>wie</a:t>
            </a:r>
            <a:r>
              <a:rPr lang="en-US" baseline="0"/>
              <a:t> </a:t>
            </a:r>
            <a:r>
              <a:rPr lang="en-US" baseline="0" err="1"/>
              <a:t>läuft</a:t>
            </a:r>
            <a:r>
              <a:rPr lang="en-US" baseline="0"/>
              <a:t> das </a:t>
            </a:r>
            <a:r>
              <a:rPr lang="en-US" baseline="0" err="1"/>
              <a:t>genau</a:t>
            </a:r>
            <a:r>
              <a:rPr lang="en-US" baseline="0"/>
              <a:t>?</a:t>
            </a:r>
          </a:p>
          <a:p>
            <a:endParaRPr lang="en-US" baseline="0"/>
          </a:p>
          <a:p>
            <a:r>
              <a:rPr lang="en-US" baseline="0" err="1"/>
              <a:t>Wie</a:t>
            </a:r>
            <a:r>
              <a:rPr lang="en-US" baseline="0"/>
              <a:t> </a:t>
            </a:r>
            <a:r>
              <a:rPr lang="en-US" baseline="0" err="1"/>
              <a:t>viel</a:t>
            </a:r>
            <a:r>
              <a:rPr lang="en-US" baseline="0"/>
              <a:t> </a:t>
            </a:r>
            <a:r>
              <a:rPr lang="en-US" baseline="0" err="1"/>
              <a:t>sind</a:t>
            </a:r>
            <a:r>
              <a:rPr lang="en-US" baseline="0"/>
              <a:t> 12%?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8A3D-9784-4264-A2A2-F283DDC80099}" type="slidenum">
              <a:rPr lang="de-DE" smtClean="0">
                <a:solidFill>
                  <a:prstClr val="black"/>
                </a:solidFill>
              </a:rPr>
              <a:pPr/>
              <a:t>17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43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Backloading</a:t>
            </a:r>
            <a:r>
              <a:rPr lang="en-US"/>
              <a:t>:</a:t>
            </a:r>
          </a:p>
          <a:p>
            <a:r>
              <a:rPr lang="en-US"/>
              <a:t>The auction volume is reduced by</a:t>
            </a:r>
          </a:p>
          <a:p>
            <a:r>
              <a:rPr lang="en-US"/>
              <a:t>400 million allowances in 2014</a:t>
            </a:r>
          </a:p>
          <a:p>
            <a:r>
              <a:rPr lang="en-US"/>
              <a:t>300 million in 2015</a:t>
            </a:r>
          </a:p>
          <a:p>
            <a:r>
              <a:rPr lang="en-US"/>
              <a:t>200 million in 2016.</a:t>
            </a:r>
          </a:p>
          <a:p>
            <a:endParaRPr lang="en-US"/>
          </a:p>
          <a:p>
            <a:r>
              <a:rPr lang="en-US" err="1"/>
              <a:t>Anm</a:t>
            </a:r>
            <a:r>
              <a:rPr lang="en-US"/>
              <a:t>.</a:t>
            </a:r>
            <a:r>
              <a:rPr lang="en-US" baseline="0"/>
              <a:t> MS: </a:t>
            </a:r>
            <a:r>
              <a:rPr lang="en-US" baseline="0" err="1"/>
              <a:t>ich</a:t>
            </a:r>
            <a:r>
              <a:rPr lang="en-US" baseline="0"/>
              <a:t> </a:t>
            </a:r>
            <a:r>
              <a:rPr lang="en-US" baseline="0" err="1"/>
              <a:t>würde</a:t>
            </a:r>
            <a:r>
              <a:rPr lang="en-US" baseline="0"/>
              <a:t> das </a:t>
            </a:r>
            <a:r>
              <a:rPr lang="en-US" baseline="0" err="1"/>
              <a:t>durchgestrichene</a:t>
            </a:r>
            <a:r>
              <a:rPr lang="en-US" baseline="0"/>
              <a:t> rote </a:t>
            </a:r>
            <a:r>
              <a:rPr lang="en-US" baseline="0" err="1"/>
              <a:t>streichen</a:t>
            </a:r>
            <a:r>
              <a:rPr lang="en-US" baseline="0"/>
              <a:t> - </a:t>
            </a:r>
            <a:r>
              <a:rPr lang="en-US" i="1" baseline="0" err="1"/>
              <a:t>angenommen</a:t>
            </a:r>
            <a:endParaRPr lang="en-US" i="1"/>
          </a:p>
          <a:p>
            <a:endParaRPr lang="en-US"/>
          </a:p>
          <a:p>
            <a:r>
              <a:rPr lang="en-US"/>
              <a:t>Originally to be re-introduced 2019 and 2020</a:t>
            </a:r>
          </a:p>
          <a:p>
            <a:endParaRPr lang="en-US"/>
          </a:p>
          <a:p>
            <a:r>
              <a:rPr lang="en-US" err="1"/>
              <a:t>Genaue</a:t>
            </a:r>
            <a:r>
              <a:rPr lang="en-US"/>
              <a:t> Definition:</a:t>
            </a:r>
            <a:r>
              <a:rPr lang="en-US" baseline="0"/>
              <a:t> unallocated allowances – wo </a:t>
            </a:r>
            <a:r>
              <a:rPr lang="en-US" baseline="0" err="1"/>
              <a:t>kommen</a:t>
            </a:r>
            <a:r>
              <a:rPr lang="en-US" baseline="0"/>
              <a:t> die her?</a:t>
            </a:r>
          </a:p>
          <a:p>
            <a:r>
              <a:rPr lang="en-US" baseline="0"/>
              <a:t>Solidarity – </a:t>
            </a:r>
            <a:r>
              <a:rPr lang="en-US" baseline="0" err="1"/>
              <a:t>wie</a:t>
            </a:r>
            <a:r>
              <a:rPr lang="en-US" baseline="0"/>
              <a:t> </a:t>
            </a:r>
            <a:r>
              <a:rPr lang="en-US" baseline="0" err="1"/>
              <a:t>läuft</a:t>
            </a:r>
            <a:r>
              <a:rPr lang="en-US" baseline="0"/>
              <a:t> das </a:t>
            </a:r>
            <a:r>
              <a:rPr lang="en-US" baseline="0" err="1"/>
              <a:t>genau</a:t>
            </a:r>
            <a:r>
              <a:rPr lang="en-US" baseline="0"/>
              <a:t>?</a:t>
            </a:r>
          </a:p>
          <a:p>
            <a:endParaRPr lang="en-US" baseline="0"/>
          </a:p>
          <a:p>
            <a:r>
              <a:rPr lang="en-US" baseline="0" err="1"/>
              <a:t>Wie</a:t>
            </a:r>
            <a:r>
              <a:rPr lang="en-US" baseline="0"/>
              <a:t> </a:t>
            </a:r>
            <a:r>
              <a:rPr lang="en-US" baseline="0" err="1"/>
              <a:t>viel</a:t>
            </a:r>
            <a:r>
              <a:rPr lang="en-US" baseline="0"/>
              <a:t> </a:t>
            </a:r>
            <a:r>
              <a:rPr lang="en-US" baseline="0" err="1"/>
              <a:t>sind</a:t>
            </a:r>
            <a:r>
              <a:rPr lang="en-US" baseline="0"/>
              <a:t> 12%?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8A3D-9784-4264-A2A2-F283DDC80099}" type="slidenum">
              <a:rPr lang="de-DE" smtClean="0">
                <a:solidFill>
                  <a:prstClr val="black"/>
                </a:solidFill>
              </a:rPr>
              <a:pPr/>
              <a:t>18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5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1" y="1410789"/>
            <a:ext cx="11209020" cy="4766174"/>
          </a:xfrm>
        </p:spPr>
        <p:txBody>
          <a:bodyPr/>
          <a:lstStyle>
            <a:lvl1pPr>
              <a:spcBef>
                <a:spcPts val="3000"/>
              </a:spcBef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63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0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1252" y="6493988"/>
            <a:ext cx="12057413" cy="30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160188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ck -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1252" y="6493988"/>
            <a:ext cx="12057413" cy="3086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422759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- empt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1252" y="6493988"/>
            <a:ext cx="12057413" cy="3086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7014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page (KLEI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1" y="1410789"/>
            <a:ext cx="11209020" cy="4766174"/>
          </a:xfrm>
        </p:spPr>
        <p:txBody>
          <a:bodyPr/>
          <a:lstStyle>
            <a:lvl1pPr>
              <a:spcBef>
                <a:spcPts val="2400"/>
              </a:spcBef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206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page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1" y="1410789"/>
            <a:ext cx="11209020" cy="4766174"/>
          </a:xfrm>
        </p:spPr>
        <p:txBody>
          <a:bodyPr/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19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941" y="1410789"/>
            <a:ext cx="5136076" cy="4766174"/>
          </a:xfrm>
        </p:spPr>
        <p:txBody>
          <a:bodyPr/>
          <a:lstStyle>
            <a:lvl1pPr>
              <a:spcBef>
                <a:spcPts val="3000"/>
              </a:spcBef>
              <a:defRPr/>
            </a:lvl1pPr>
            <a:lvl2pPr marL="285750" indent="-285750">
              <a:defRPr lang="en-US" sz="18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6769" y="1410789"/>
            <a:ext cx="5385191" cy="4766174"/>
          </a:xfrm>
        </p:spPr>
        <p:txBody>
          <a:bodyPr/>
          <a:lstStyle>
            <a:lvl1pPr>
              <a:spcBef>
                <a:spcPts val="3000"/>
              </a:spcBef>
              <a:defRPr/>
            </a:lvl1pPr>
            <a:lvl2pPr marL="285750" indent="-285750">
              <a:defRPr lang="en-US" sz="18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82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941" y="1410789"/>
            <a:ext cx="5136076" cy="4766174"/>
          </a:xfrm>
        </p:spPr>
        <p:txBody>
          <a:bodyPr/>
          <a:lstStyle>
            <a:lvl1pPr>
              <a:spcBef>
                <a:spcPts val="3000"/>
              </a:spcBef>
              <a:defRPr/>
            </a:lvl1pPr>
            <a:lvl2pPr marL="285750" indent="-285750">
              <a:defRPr lang="en-US" sz="18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35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941" y="1410789"/>
            <a:ext cx="5136076" cy="4766174"/>
          </a:xfrm>
        </p:spPr>
        <p:txBody>
          <a:bodyPr/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b="0"/>
            </a:lvl1pPr>
            <a:lvl2pPr marL="285750" indent="-285750">
              <a:defRPr lang="en-US" sz="18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893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with explanator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59444" y="1792941"/>
            <a:ext cx="3822957" cy="4384022"/>
          </a:xfrm>
        </p:spPr>
        <p:txBody>
          <a:bodyPr tIns="0"/>
          <a:lstStyle>
            <a:lvl1pPr marL="0" indent="0">
              <a:spcBef>
                <a:spcPts val="1800"/>
              </a:spcBef>
              <a:buNone/>
              <a:defRPr sz="1600" b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15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62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8860ACF-4C35-9BF3-C762-ECAF17F31C4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48522" y="997812"/>
            <a:ext cx="9894956" cy="4384022"/>
          </a:xfrm>
        </p:spPr>
        <p:txBody>
          <a:bodyPr tIns="0" anchor="ctr"/>
          <a:lstStyle>
            <a:lvl1pPr marL="0" indent="0" algn="ctr">
              <a:spcBef>
                <a:spcPts val="1800"/>
              </a:spcBef>
              <a:buNone/>
              <a:defRPr sz="6600" b="0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22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941" y="434340"/>
            <a:ext cx="10919460" cy="59436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noProof="0" err="1"/>
              <a:t>Titelmasterformat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1" y="1619794"/>
            <a:ext cx="11209020" cy="455717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sp>
        <p:nvSpPr>
          <p:cNvPr id="6" name="Textfeld 9"/>
          <p:cNvSpPr txBox="1"/>
          <p:nvPr userDrawn="1"/>
        </p:nvSpPr>
        <p:spPr>
          <a:xfrm>
            <a:off x="11460480" y="6610521"/>
            <a:ext cx="59436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BC34E-3493-4E05-830D-D22A15EEB678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9C33112-5364-3F6B-6EFA-02875E8F0A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7160" y="6379143"/>
            <a:ext cx="780562" cy="30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3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8" r:id="rId2"/>
    <p:sldLayoutId id="2147483675" r:id="rId3"/>
    <p:sldLayoutId id="2147483664" r:id="rId4"/>
    <p:sldLayoutId id="2147483673" r:id="rId5"/>
    <p:sldLayoutId id="2147483677" r:id="rId6"/>
    <p:sldLayoutId id="2147483674" r:id="rId7"/>
    <p:sldLayoutId id="2147483666" r:id="rId8"/>
    <p:sldLayoutId id="2147483679" r:id="rId9"/>
    <p:sldLayoutId id="2147483669" r:id="rId10"/>
    <p:sldLayoutId id="2147483670" r:id="rId11"/>
    <p:sldLayoutId id="2147483672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xStyles>
    <p:titleStyle>
      <a:lvl1pPr algn="just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35BA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538163" indent="-269875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sciencedirect.com/science/article/pii/S014098832100426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t.com/content/3d592adc-b0b0-4098-8616-9d615c9fcde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abs/10.1080/14693062.2019.1682494" TargetMode="External"/><Relationship Id="rId2" Type="http://schemas.openxmlformats.org/officeDocument/2006/relationships/hyperlink" Target="https://papers.ssrn.com/sol3/papers.cfm?abstract_id=442284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40988321004266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consilium.europa.eu/event/en/2680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x.com/gnievchenko/status/1648323997304602625?s=20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eur-lex.europa.eu/legal-content/EN/TXT/PDF/?uri=CONSIL:ST_8688_2023_INI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consilium.europa.eu/event/en/2680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x.com/gnievchenko/status/1648323997304602625?s=20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eur-lex.europa.eu/legal-content/EN/TXT/PDF/?uri=CONSIL:ST_8688_2023_INI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cc-berlin.net/fileadmin/data/C18_MCC_Publications/2023_MCC_Systematische_Verteilungsanalyse_zur_Waermewende.pd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PDF/?uri=CELEX:02003L0087-20230605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pers.ssrn.com/sol3/papers.cfm?abstract_id=437344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iadneprojekt.de/media/2022/06/Ariadne-Analysis_Carbon-Budget-multi-model-assessment_June2022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r-lex.europa.eu/resource.html?uri=cellar:7b89687a-eec6-11eb-a71c-01aa75ed71a1.0001.01/DOC_2&amp;format=PDF" TargetMode="External"/><Relationship Id="rId4" Type="http://schemas.openxmlformats.org/officeDocument/2006/relationships/hyperlink" Target="https://ssrn.com/abstract=437344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chaelbloss.eu/de/presse/themenhintergrund/eu-co2-handel-einigung-ueber-europas-groessten-klimahebe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peter-liese.de/en/32-english/press-releases-en/3897-peter-liese-after-historical-agreement-in-ets-ets-ii-price-will-be-less-than-half-the-ets-i-pric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PDF/?uri=CELEX:02003L0087-20230605" TargetMode="External"/><Relationship Id="rId2" Type="http://schemas.openxmlformats.org/officeDocument/2006/relationships/hyperlink" Target="https://eur-lex.europa.eu/legal-content/EN/TXT/PDF/?uri=CELEX:32023L095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nualreviews.org/doi/abs/10.1146/annurev-resource-111820-03014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4250F-54B7-2989-8398-3D043B5A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BD4F4A-CBA2-CE83-2F0A-9407DDB76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Aerial view of Berlin's center from Tiergarten">
            <a:extLst>
              <a:ext uri="{FF2B5EF4-FFF2-40B4-BE49-F238E27FC236}">
                <a16:creationId xmlns:a16="http://schemas.microsoft.com/office/drawing/2014/main" id="{66613B2B-B356-FD8B-9233-6F7C3F95D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r="16742"/>
          <a:stretch/>
        </p:blipFill>
        <p:spPr bwMode="auto">
          <a:xfrm>
            <a:off x="0" y="0"/>
            <a:ext cx="12192001" cy="686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FA3C2052-8CF7-33E2-F424-164EB789EDC0}"/>
              </a:ext>
            </a:extLst>
          </p:cNvPr>
          <p:cNvSpPr txBox="1">
            <a:spLocks/>
          </p:cNvSpPr>
          <p:nvPr/>
        </p:nvSpPr>
        <p:spPr>
          <a:xfrm>
            <a:off x="342902" y="0"/>
            <a:ext cx="11239499" cy="1775362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5BA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tx1"/>
                </a:solidFill>
              </a:rPr>
              <a:t>Managing allowance price risk in the new EU emissions trading architecture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</a:rPr>
              <a:t>								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4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7B98E1-3BC3-1D5E-E937-21D734155884}"/>
              </a:ext>
            </a:extLst>
          </p:cNvPr>
          <p:cNvSpPr txBox="1"/>
          <p:nvPr/>
        </p:nvSpPr>
        <p:spPr>
          <a:xfrm>
            <a:off x="1588238" y="1832791"/>
            <a:ext cx="104437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	Prof. Christian Flachsland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+mj-lt"/>
              </a:rPr>
              <a:t>14th CEPR/EAERE Webinar Series on Climate Policy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+mj-lt"/>
              </a:rPr>
              <a:t>15 November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352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F110-D053-DE6C-2EC7-D7C4070D2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 „EU carbon price shock“ in 2027?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5EBEB-D67B-F533-B194-E89750AB3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" y="1410789"/>
            <a:ext cx="5746173" cy="4766174"/>
          </a:xfrm>
        </p:spPr>
        <p:txBody>
          <a:bodyPr/>
          <a:lstStyle/>
          <a:p>
            <a:r>
              <a:rPr lang="de-DE" dirty="0"/>
              <a:t>Distributional impacts of uncompensated carbon pricing in some EU countries can be significant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/>
              <a:t>For politics: High salience of ETS2 price</a:t>
            </a:r>
          </a:p>
          <a:p>
            <a:pPr>
              <a:spcBef>
                <a:spcPts val="3000"/>
              </a:spcBef>
            </a:pPr>
            <a:r>
              <a:rPr lang="de-DE" dirty="0"/>
              <a:t>Social Climate Fund (SCF) is likely insufficient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Max. cumulative €65bn 2026-2032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1800" b="0" i="1" dirty="0"/>
              <a:t>Does not dynamically scale with carbon price level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Transfer across countries – requires domestic implementation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SCF spending rules: green investment priorities may (need not) be at odds with social objectives</a:t>
            </a:r>
          </a:p>
          <a:p>
            <a:pPr>
              <a:spcBef>
                <a:spcPts val="1800"/>
              </a:spcBef>
            </a:pPr>
            <a:r>
              <a:rPr lang="de-DE" dirty="0">
                <a:sym typeface="Wingdings" panose="05000000000000000000" pitchFamily="2" charset="2"/>
              </a:rPr>
              <a:t> Designing domestic „Social Climate Plans“ will be key</a:t>
            </a:r>
            <a:endParaRPr lang="de-DE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0E313D-EBC2-B9D5-6606-D26E7083F2F1}"/>
              </a:ext>
            </a:extLst>
          </p:cNvPr>
          <p:cNvSpPr txBox="1"/>
          <p:nvPr/>
        </p:nvSpPr>
        <p:spPr>
          <a:xfrm>
            <a:off x="6885964" y="1297753"/>
            <a:ext cx="5027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+mj-lt"/>
              </a:rPr>
              <a:t>Impacts of an uncompensated 25€/tCO</a:t>
            </a:r>
            <a:r>
              <a:rPr lang="de-DE" b="1" baseline="-25000" dirty="0">
                <a:latin typeface="+mj-lt"/>
              </a:rPr>
              <a:t>2</a:t>
            </a:r>
            <a:r>
              <a:rPr lang="de-DE" b="1" dirty="0">
                <a:latin typeface="+mj-lt"/>
              </a:rPr>
              <a:t> </a:t>
            </a:r>
          </a:p>
          <a:p>
            <a:pPr algn="ctr"/>
            <a:r>
              <a:rPr lang="de-DE" b="1" dirty="0">
                <a:latin typeface="+mj-lt"/>
              </a:rPr>
              <a:t>economy-wide carbon price on households</a:t>
            </a:r>
            <a:endParaRPr lang="en-US" b="1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14BF85-4C63-13F0-0ECF-B681AC4EEB5C}"/>
              </a:ext>
            </a:extLst>
          </p:cNvPr>
          <p:cNvSpPr txBox="1"/>
          <p:nvPr/>
        </p:nvSpPr>
        <p:spPr>
          <a:xfrm>
            <a:off x="10696244" y="5949871"/>
            <a:ext cx="1262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+mj-lt"/>
              </a:rPr>
              <a:t>Feindt et al. </a:t>
            </a:r>
            <a:r>
              <a:rPr lang="de-DE" sz="1200" dirty="0">
                <a:latin typeface="+mj-lt"/>
                <a:hlinkClick r:id="rId2"/>
              </a:rPr>
              <a:t>2021</a:t>
            </a:r>
            <a:endParaRPr lang="en-US" sz="1200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8DC942-FD28-3B3A-EEBA-D813472D8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6" r="50000"/>
          <a:stretch/>
        </p:blipFill>
        <p:spPr bwMode="auto">
          <a:xfrm>
            <a:off x="6602297" y="2078066"/>
            <a:ext cx="5441275" cy="340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71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032454-DCDE-CB8E-3D4E-E1584A5282BA}"/>
              </a:ext>
            </a:extLst>
          </p:cNvPr>
          <p:cNvSpPr/>
          <p:nvPr/>
        </p:nvSpPr>
        <p:spPr>
          <a:xfrm>
            <a:off x="9164320" y="1412725"/>
            <a:ext cx="2743200" cy="25603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F7DD9-AA59-5F46-16D4-35232CEF9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might high price uncertainty be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9899-42A4-D94B-CD6B-AB00D3EA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1" y="1410789"/>
            <a:ext cx="8203352" cy="4766174"/>
          </a:xfrm>
        </p:spPr>
        <p:txBody>
          <a:bodyPr/>
          <a:lstStyle/>
          <a:p>
            <a:r>
              <a:rPr lang="de-DE" sz="2200" dirty="0"/>
              <a:t>1) Risk of political </a:t>
            </a:r>
            <a:r>
              <a:rPr lang="de-DE" sz="2200" i="1" dirty="0"/>
              <a:t>ad hoc </a:t>
            </a:r>
            <a:r>
              <a:rPr lang="de-DE" sz="2200" dirty="0"/>
              <a:t>interventions, damaging environmental integrity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Distributional impacts of very high carbon prices appear politically unsustainable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Probability of ad hoc intervention depends on political environment (geopolitical and economic conditions, leadership EU COM, MS governments, ...)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Wide range of ad hoc interventions imaginable</a:t>
            </a:r>
          </a:p>
          <a:p>
            <a:pPr>
              <a:spcBef>
                <a:spcPts val="3000"/>
              </a:spcBef>
            </a:pPr>
            <a:r>
              <a:rPr lang="de-DE" sz="2200" dirty="0"/>
              <a:t>2) Investment hold-up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If carbon pricing is a key tool to shift investment dynamics, and future allowance markets are missing +  risk of political backlash </a:t>
            </a:r>
            <a:r>
              <a:rPr lang="de-DE" sz="1800" b="0" dirty="0">
                <a:sym typeface="Wingdings" panose="05000000000000000000" pitchFamily="2" charset="2"/>
              </a:rPr>
              <a:t> </a:t>
            </a:r>
            <a:r>
              <a:rPr lang="de-DE" sz="1800" b="0" dirty="0"/>
              <a:t>risk of investment hold-up</a:t>
            </a:r>
            <a:endParaRPr lang="en-US" sz="1800" b="0" dirty="0"/>
          </a:p>
          <a:p>
            <a:pPr marL="881063" lvl="1" indent="-342900">
              <a:spcBef>
                <a:spcPts val="1200"/>
              </a:spcBef>
            </a:pPr>
            <a:r>
              <a:rPr lang="en-US" sz="1600" dirty="0"/>
              <a:t>How can private &amp; corporate home and car owners, businesses, and the state take highly uncertain future carbon price trajectories into account in their investment decisions?</a:t>
            </a:r>
          </a:p>
          <a:p>
            <a:pPr marL="881063" lvl="1" indent="-342900">
              <a:spcBef>
                <a:spcPts val="1200"/>
              </a:spcBef>
            </a:pPr>
            <a:r>
              <a:rPr lang="en-US" sz="1600" dirty="0"/>
              <a:t>Applied empirical behavioral research appears useful (incl. impacts of institutional settings, such as informational tools)</a:t>
            </a:r>
            <a:endParaRPr lang="de-DE" sz="1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8057CD-D808-034C-3EE2-AC10D4A0E747}"/>
              </a:ext>
            </a:extLst>
          </p:cNvPr>
          <p:cNvSpPr txBox="1">
            <a:spLocks/>
          </p:cNvSpPr>
          <p:nvPr/>
        </p:nvSpPr>
        <p:spPr>
          <a:xfrm>
            <a:off x="9296375" y="3185672"/>
            <a:ext cx="2692425" cy="9373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38163" indent="-2698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1" dirty="0"/>
              <a:t>“The Polish proposal is to freeze the ETS price at €30 for at least one year […].”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2FAD3CC5-FC1F-07E8-FDB6-05DED0F67F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27" t="45045" r="34768" b="18918"/>
          <a:stretch/>
        </p:blipFill>
        <p:spPr>
          <a:xfrm>
            <a:off x="9225598" y="1808117"/>
            <a:ext cx="2607845" cy="1330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31A598-C7A6-F856-2656-7F5491B96D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80" t="22342" r="31742" b="72334"/>
          <a:stretch/>
        </p:blipFill>
        <p:spPr>
          <a:xfrm>
            <a:off x="9225598" y="1530831"/>
            <a:ext cx="1946557" cy="2079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C9A469-AE2B-5F93-60C9-717471C2A83F}"/>
              </a:ext>
            </a:extLst>
          </p:cNvPr>
          <p:cNvSpPr txBox="1"/>
          <p:nvPr/>
        </p:nvSpPr>
        <p:spPr>
          <a:xfrm>
            <a:off x="11133109" y="1530831"/>
            <a:ext cx="699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+mj-lt"/>
              </a:rPr>
              <a:t>(</a:t>
            </a:r>
            <a:r>
              <a:rPr lang="en-US" sz="800" dirty="0">
                <a:latin typeface="+mj-lt"/>
                <a:hlinkClick r:id="rId2"/>
              </a:rPr>
              <a:t>4 July 2022</a:t>
            </a:r>
            <a:r>
              <a:rPr lang="en-US" sz="8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5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A2AF4-B303-7380-766F-6E7E31F3A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dirty="0"/>
              <a:t>Different assessments of carbon price projections + political risk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A51AE-3603-01B6-D224-5CA8874AB58B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7777714" y="3809466"/>
            <a:ext cx="1477432" cy="445104"/>
          </a:xfrm>
        </p:spPr>
        <p:txBody>
          <a:bodyPr/>
          <a:lstStyle/>
          <a:p>
            <a:r>
              <a:rPr lang="de-DE" dirty="0"/>
              <a:t>Political risk</a:t>
            </a:r>
            <a:endParaRPr lang="en-US" dirty="0"/>
          </a:p>
        </p:txBody>
      </p:sp>
      <p:sp>
        <p:nvSpPr>
          <p:cNvPr id="5" name="Rechteck 16">
            <a:extLst>
              <a:ext uri="{FF2B5EF4-FFF2-40B4-BE49-F238E27FC236}">
                <a16:creationId xmlns:a16="http://schemas.microsoft.com/office/drawing/2014/main" id="{9EDD021E-407C-BFEA-02FE-E8A0AAE2342C}"/>
              </a:ext>
            </a:extLst>
          </p:cNvPr>
          <p:cNvSpPr/>
          <p:nvPr/>
        </p:nvSpPr>
        <p:spPr>
          <a:xfrm>
            <a:off x="4998719" y="3590561"/>
            <a:ext cx="1596689" cy="830997"/>
          </a:xfrm>
          <a:prstGeom prst="rect">
            <a:avLst/>
          </a:prstGeom>
          <a:gradFill flip="none" rotWithShape="1">
            <a:gsLst>
              <a:gs pos="17000">
                <a:srgbClr val="C00000"/>
              </a:gs>
              <a:gs pos="71000">
                <a:srgbClr val="C00000">
                  <a:tint val="44500"/>
                  <a:satMod val="160000"/>
                </a:srgbClr>
              </a:gs>
              <a:gs pos="97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18">
            <a:extLst>
              <a:ext uri="{FF2B5EF4-FFF2-40B4-BE49-F238E27FC236}">
                <a16:creationId xmlns:a16="http://schemas.microsoft.com/office/drawing/2014/main" id="{EF345F4E-8A47-DD6B-5B67-D1A493C9576E}"/>
              </a:ext>
            </a:extLst>
          </p:cNvPr>
          <p:cNvSpPr txBox="1"/>
          <p:nvPr/>
        </p:nvSpPr>
        <p:spPr>
          <a:xfrm>
            <a:off x="5458174" y="3768274"/>
            <a:ext cx="113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>
                <a:solidFill>
                  <a:schemeClr val="bg1"/>
                </a:solidFill>
                <a:latin typeface="+mj-lt"/>
              </a:rPr>
              <a:t>„optimist“</a:t>
            </a:r>
          </a:p>
        </p:txBody>
      </p:sp>
      <p:sp>
        <p:nvSpPr>
          <p:cNvPr id="7" name="Rechteck 3">
            <a:extLst>
              <a:ext uri="{FF2B5EF4-FFF2-40B4-BE49-F238E27FC236}">
                <a16:creationId xmlns:a16="http://schemas.microsoft.com/office/drawing/2014/main" id="{2BDB3B3D-6460-16B0-9CE9-C379F902BE53}"/>
              </a:ext>
            </a:extLst>
          </p:cNvPr>
          <p:cNvSpPr/>
          <p:nvPr/>
        </p:nvSpPr>
        <p:spPr>
          <a:xfrm>
            <a:off x="1304365" y="2598003"/>
            <a:ext cx="5291044" cy="830997"/>
          </a:xfrm>
          <a:prstGeom prst="rect">
            <a:avLst/>
          </a:prstGeom>
          <a:gradFill flip="none" rotWithShape="1">
            <a:gsLst>
              <a:gs pos="33000">
                <a:srgbClr val="C00000"/>
              </a:gs>
              <a:gs pos="78000">
                <a:srgbClr val="C00000">
                  <a:tint val="44500"/>
                  <a:satMod val="160000"/>
                </a:srgbClr>
              </a:gs>
              <a:gs pos="97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F2DC1D-6320-0BFA-660D-260A012F3DC6}"/>
              </a:ext>
            </a:extLst>
          </p:cNvPr>
          <p:cNvCxnSpPr>
            <a:cxnSpLocks/>
          </p:cNvCxnSpPr>
          <p:nvPr/>
        </p:nvCxnSpPr>
        <p:spPr>
          <a:xfrm flipV="1">
            <a:off x="645843" y="2758561"/>
            <a:ext cx="0" cy="2539808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6">
            <a:extLst>
              <a:ext uri="{FF2B5EF4-FFF2-40B4-BE49-F238E27FC236}">
                <a16:creationId xmlns:a16="http://schemas.microsoft.com/office/drawing/2014/main" id="{84C5B6B0-B795-8AF2-1DB0-1FCEDF20C445}"/>
              </a:ext>
            </a:extLst>
          </p:cNvPr>
          <p:cNvSpPr txBox="1"/>
          <p:nvPr/>
        </p:nvSpPr>
        <p:spPr>
          <a:xfrm rot="16200000">
            <a:off x="-94090" y="4101929"/>
            <a:ext cx="1063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+mj-lt"/>
              </a:rPr>
              <a:t>Probability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CA2DB7-3BF5-AD43-B81C-FE1BB9D9F9FA}"/>
              </a:ext>
            </a:extLst>
          </p:cNvPr>
          <p:cNvCxnSpPr>
            <a:cxnSpLocks/>
          </p:cNvCxnSpPr>
          <p:nvPr/>
        </p:nvCxnSpPr>
        <p:spPr>
          <a:xfrm>
            <a:off x="643405" y="5289305"/>
            <a:ext cx="5904104" cy="10310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8">
            <a:extLst>
              <a:ext uri="{FF2B5EF4-FFF2-40B4-BE49-F238E27FC236}">
                <a16:creationId xmlns:a16="http://schemas.microsoft.com/office/drawing/2014/main" id="{A821849C-D10E-F1A5-EF29-7B761144EFFA}"/>
              </a:ext>
            </a:extLst>
          </p:cNvPr>
          <p:cNvSpPr/>
          <p:nvPr/>
        </p:nvSpPr>
        <p:spPr>
          <a:xfrm>
            <a:off x="294628" y="4721989"/>
            <a:ext cx="338514" cy="950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9">
            <a:extLst>
              <a:ext uri="{FF2B5EF4-FFF2-40B4-BE49-F238E27FC236}">
                <a16:creationId xmlns:a16="http://schemas.microsoft.com/office/drawing/2014/main" id="{468DAC62-2604-B6C2-D447-064EEECF6AFD}"/>
              </a:ext>
            </a:extLst>
          </p:cNvPr>
          <p:cNvSpPr txBox="1"/>
          <p:nvPr/>
        </p:nvSpPr>
        <p:spPr>
          <a:xfrm>
            <a:off x="3017698" y="2644169"/>
            <a:ext cx="23491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>
                <a:solidFill>
                  <a:schemeClr val="bg1"/>
                </a:solidFill>
                <a:latin typeface="+mj-lt"/>
              </a:rPr>
              <a:t>Political </a:t>
            </a:r>
            <a:r>
              <a:rPr lang="de-DE" dirty="0" err="1">
                <a:solidFill>
                  <a:schemeClr val="bg1"/>
                </a:solidFill>
                <a:latin typeface="+mj-lt"/>
              </a:rPr>
              <a:t>risk</a:t>
            </a:r>
            <a:r>
              <a:rPr lang="de-DE" dirty="0">
                <a:solidFill>
                  <a:schemeClr val="bg1"/>
                </a:solidFill>
                <a:latin typeface="+mj-lt"/>
              </a:rPr>
              <a:t> to </a:t>
            </a:r>
            <a:r>
              <a:rPr lang="de-DE" dirty="0" err="1">
                <a:solidFill>
                  <a:schemeClr val="bg1"/>
                </a:solidFill>
                <a:latin typeface="+mj-lt"/>
              </a:rPr>
              <a:t>integrity</a:t>
            </a:r>
            <a:endParaRPr lang="de-DE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de-DE" sz="1200" dirty="0">
                <a:solidFill>
                  <a:schemeClr val="bg1"/>
                </a:solidFill>
                <a:latin typeface="+mj-lt"/>
              </a:rPr>
              <a:t>(ad hoc </a:t>
            </a:r>
            <a:r>
              <a:rPr lang="de-DE" sz="1200" dirty="0" err="1">
                <a:solidFill>
                  <a:schemeClr val="bg1"/>
                </a:solidFill>
                <a:latin typeface="+mj-lt"/>
              </a:rPr>
              <a:t>intervention</a:t>
            </a:r>
            <a:r>
              <a:rPr lang="de-DE" sz="1200" dirty="0">
                <a:solidFill>
                  <a:schemeClr val="bg1"/>
                </a:solidFill>
                <a:latin typeface="+mj-lt"/>
              </a:rPr>
              <a:t> ,</a:t>
            </a:r>
          </a:p>
          <a:p>
            <a:pPr algn="r"/>
            <a:r>
              <a:rPr lang="de-DE" sz="1200" dirty="0" err="1">
                <a:solidFill>
                  <a:schemeClr val="bg1"/>
                </a:solidFill>
                <a:latin typeface="+mj-lt"/>
              </a:rPr>
              <a:t>freeze</a:t>
            </a:r>
            <a:r>
              <a:rPr lang="de-DE" sz="1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de-DE" sz="1200" dirty="0" err="1">
                <a:solidFill>
                  <a:schemeClr val="bg1"/>
                </a:solidFill>
                <a:latin typeface="+mj-lt"/>
              </a:rPr>
              <a:t>termination</a:t>
            </a:r>
            <a:r>
              <a:rPr lang="de-DE" sz="1200" dirty="0">
                <a:solidFill>
                  <a:schemeClr val="bg1"/>
                </a:solidFill>
                <a:latin typeface="+mj-lt"/>
              </a:rPr>
              <a:t> etc.)</a:t>
            </a:r>
          </a:p>
        </p:txBody>
      </p:sp>
      <p:sp>
        <p:nvSpPr>
          <p:cNvPr id="14" name="Textfeld 10">
            <a:extLst>
              <a:ext uri="{FF2B5EF4-FFF2-40B4-BE49-F238E27FC236}">
                <a16:creationId xmlns:a16="http://schemas.microsoft.com/office/drawing/2014/main" id="{FB965AE0-4013-507E-D21C-AE6CA69553C3}"/>
              </a:ext>
            </a:extLst>
          </p:cNvPr>
          <p:cNvSpPr txBox="1"/>
          <p:nvPr/>
        </p:nvSpPr>
        <p:spPr>
          <a:xfrm>
            <a:off x="771072" y="1817773"/>
            <a:ext cx="4800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</a:rPr>
              <a:t>Subjective probability density functions (PDF)</a:t>
            </a:r>
          </a:p>
          <a:p>
            <a:r>
              <a:rPr lang="de-DE" sz="1600" dirty="0">
                <a:latin typeface="+mj-lt"/>
              </a:rPr>
              <a:t>of expected allowance price, given current ETS2 design</a:t>
            </a:r>
          </a:p>
        </p:txBody>
      </p:sp>
      <p:sp>
        <p:nvSpPr>
          <p:cNvPr id="15" name="Textfeld 11">
            <a:extLst>
              <a:ext uri="{FF2B5EF4-FFF2-40B4-BE49-F238E27FC236}">
                <a16:creationId xmlns:a16="http://schemas.microsoft.com/office/drawing/2014/main" id="{543C9AF5-9297-CE3C-6BAD-CBC008FC9B50}"/>
              </a:ext>
            </a:extLst>
          </p:cNvPr>
          <p:cNvSpPr txBox="1"/>
          <p:nvPr/>
        </p:nvSpPr>
        <p:spPr>
          <a:xfrm>
            <a:off x="2824412" y="5534775"/>
            <a:ext cx="1484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Allowance price</a:t>
            </a:r>
          </a:p>
        </p:txBody>
      </p:sp>
      <p:sp>
        <p:nvSpPr>
          <p:cNvPr id="16" name="Textfeld 12">
            <a:extLst>
              <a:ext uri="{FF2B5EF4-FFF2-40B4-BE49-F238E27FC236}">
                <a16:creationId xmlns:a16="http://schemas.microsoft.com/office/drawing/2014/main" id="{2531AC94-94B5-A4B6-B013-20BDDC1C1DB0}"/>
              </a:ext>
            </a:extLst>
          </p:cNvPr>
          <p:cNvSpPr txBox="1"/>
          <p:nvPr/>
        </p:nvSpPr>
        <p:spPr>
          <a:xfrm>
            <a:off x="5860039" y="5306031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high</a:t>
            </a:r>
          </a:p>
        </p:txBody>
      </p:sp>
      <p:sp>
        <p:nvSpPr>
          <p:cNvPr id="17" name="Textfeld 13">
            <a:extLst>
              <a:ext uri="{FF2B5EF4-FFF2-40B4-BE49-F238E27FC236}">
                <a16:creationId xmlns:a16="http://schemas.microsoft.com/office/drawing/2014/main" id="{70AA03DC-3266-BE26-65FF-548AB3647FF6}"/>
              </a:ext>
            </a:extLst>
          </p:cNvPr>
          <p:cNvSpPr txBox="1"/>
          <p:nvPr/>
        </p:nvSpPr>
        <p:spPr>
          <a:xfrm>
            <a:off x="695127" y="5367055"/>
            <a:ext cx="405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low</a:t>
            </a:r>
          </a:p>
        </p:txBody>
      </p:sp>
      <p:sp>
        <p:nvSpPr>
          <p:cNvPr id="19" name="Textfeld 15">
            <a:extLst>
              <a:ext uri="{FF2B5EF4-FFF2-40B4-BE49-F238E27FC236}">
                <a16:creationId xmlns:a16="http://schemas.microsoft.com/office/drawing/2014/main" id="{CA471784-B590-F236-0858-D038911B01C1}"/>
              </a:ext>
            </a:extLst>
          </p:cNvPr>
          <p:cNvSpPr txBox="1"/>
          <p:nvPr/>
        </p:nvSpPr>
        <p:spPr>
          <a:xfrm>
            <a:off x="5366803" y="2775716"/>
            <a:ext cx="122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>
                <a:solidFill>
                  <a:schemeClr val="bg1"/>
                </a:solidFill>
                <a:latin typeface="+mj-lt"/>
              </a:rPr>
              <a:t>„pessimist“</a:t>
            </a:r>
            <a:endParaRPr lang="de-D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B050550-8A06-2D2D-CB63-7581F2180507}"/>
              </a:ext>
            </a:extLst>
          </p:cNvPr>
          <p:cNvSpPr/>
          <p:nvPr/>
        </p:nvSpPr>
        <p:spPr>
          <a:xfrm>
            <a:off x="650240" y="3529494"/>
            <a:ext cx="1862666" cy="1762974"/>
          </a:xfrm>
          <a:custGeom>
            <a:avLst/>
            <a:gdLst>
              <a:gd name="connsiteX0" fmla="*/ 0 w 1598507"/>
              <a:gd name="connsiteY0" fmla="*/ 1761758 h 1762974"/>
              <a:gd name="connsiteX1" fmla="*/ 386080 w 1598507"/>
              <a:gd name="connsiteY1" fmla="*/ 1436638 h 1762974"/>
              <a:gd name="connsiteX2" fmla="*/ 623147 w 1598507"/>
              <a:gd name="connsiteY2" fmla="*/ 989598 h 1762974"/>
              <a:gd name="connsiteX3" fmla="*/ 955040 w 1598507"/>
              <a:gd name="connsiteY3" fmla="*/ 691 h 1762974"/>
              <a:gd name="connsiteX4" fmla="*/ 1192107 w 1598507"/>
              <a:gd name="connsiteY4" fmla="*/ 1152158 h 1762974"/>
              <a:gd name="connsiteX5" fmla="*/ 1374987 w 1598507"/>
              <a:gd name="connsiteY5" fmla="*/ 1666931 h 1762974"/>
              <a:gd name="connsiteX6" fmla="*/ 1598507 w 1598507"/>
              <a:gd name="connsiteY6" fmla="*/ 1761758 h 176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8507" h="1762974">
                <a:moveTo>
                  <a:pt x="0" y="1761758"/>
                </a:moveTo>
                <a:cubicBezTo>
                  <a:pt x="141111" y="1663544"/>
                  <a:pt x="282222" y="1565331"/>
                  <a:pt x="386080" y="1436638"/>
                </a:cubicBezTo>
                <a:cubicBezTo>
                  <a:pt x="489938" y="1307945"/>
                  <a:pt x="528320" y="1228923"/>
                  <a:pt x="623147" y="989598"/>
                </a:cubicBezTo>
                <a:cubicBezTo>
                  <a:pt x="717974" y="750273"/>
                  <a:pt x="860213" y="-26402"/>
                  <a:pt x="955040" y="691"/>
                </a:cubicBezTo>
                <a:cubicBezTo>
                  <a:pt x="1049867" y="27784"/>
                  <a:pt x="1122116" y="874451"/>
                  <a:pt x="1192107" y="1152158"/>
                </a:cubicBezTo>
                <a:cubicBezTo>
                  <a:pt x="1262098" y="1429865"/>
                  <a:pt x="1307254" y="1565331"/>
                  <a:pt x="1374987" y="1666931"/>
                </a:cubicBezTo>
                <a:cubicBezTo>
                  <a:pt x="1442720" y="1768531"/>
                  <a:pt x="1520613" y="1765144"/>
                  <a:pt x="1598507" y="1761758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F61F5E9-DCC1-33C1-332C-98B2F85BADDB}"/>
              </a:ext>
            </a:extLst>
          </p:cNvPr>
          <p:cNvSpPr/>
          <p:nvPr/>
        </p:nvSpPr>
        <p:spPr>
          <a:xfrm>
            <a:off x="650240" y="4566505"/>
            <a:ext cx="5818293" cy="724747"/>
          </a:xfrm>
          <a:custGeom>
            <a:avLst/>
            <a:gdLst>
              <a:gd name="connsiteX0" fmla="*/ 0 w 5818293"/>
              <a:gd name="connsiteY0" fmla="*/ 724747 h 724747"/>
              <a:gd name="connsiteX1" fmla="*/ 2580640 w 5818293"/>
              <a:gd name="connsiteY1" fmla="*/ 568960 h 724747"/>
              <a:gd name="connsiteX2" fmla="*/ 4287520 w 5818293"/>
              <a:gd name="connsiteY2" fmla="*/ 0 h 724747"/>
              <a:gd name="connsiteX3" fmla="*/ 5066453 w 5818293"/>
              <a:gd name="connsiteY3" fmla="*/ 568960 h 724747"/>
              <a:gd name="connsiteX4" fmla="*/ 5818293 w 5818293"/>
              <a:gd name="connsiteY4" fmla="*/ 724747 h 72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8293" h="724747">
                <a:moveTo>
                  <a:pt x="0" y="724747"/>
                </a:moveTo>
                <a:cubicBezTo>
                  <a:pt x="933026" y="707249"/>
                  <a:pt x="1866053" y="689751"/>
                  <a:pt x="2580640" y="568960"/>
                </a:cubicBezTo>
                <a:cubicBezTo>
                  <a:pt x="3295227" y="448169"/>
                  <a:pt x="3873218" y="0"/>
                  <a:pt x="4287520" y="0"/>
                </a:cubicBezTo>
                <a:cubicBezTo>
                  <a:pt x="4701822" y="0"/>
                  <a:pt x="4811324" y="448169"/>
                  <a:pt x="5066453" y="568960"/>
                </a:cubicBezTo>
                <a:cubicBezTo>
                  <a:pt x="5321582" y="689751"/>
                  <a:pt x="5569937" y="707249"/>
                  <a:pt x="5818293" y="72474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C11BCE-0A05-2DF9-100B-2B8F9167F80B}"/>
              </a:ext>
            </a:extLst>
          </p:cNvPr>
          <p:cNvSpPr txBox="1"/>
          <p:nvPr/>
        </p:nvSpPr>
        <p:spPr>
          <a:xfrm>
            <a:off x="771072" y="3554175"/>
            <a:ext cx="926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+mj-lt"/>
              </a:rPr>
              <a:t>„optimist“</a:t>
            </a:r>
            <a:endParaRPr lang="en-US" sz="1400" dirty="0"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F1B4E9-65B9-536F-3691-333179110577}"/>
              </a:ext>
            </a:extLst>
          </p:cNvPr>
          <p:cNvSpPr txBox="1"/>
          <p:nvPr/>
        </p:nvSpPr>
        <p:spPr>
          <a:xfrm>
            <a:off x="5620018" y="4773501"/>
            <a:ext cx="100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+mj-lt"/>
              </a:rPr>
              <a:t>„pessimist“</a:t>
            </a:r>
            <a:endParaRPr lang="en-US" sz="1400" dirty="0">
              <a:latin typeface="+mj-lt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DD345DF8-9822-E11F-8CBF-991FB10D4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59779"/>
              </p:ext>
            </p:extLst>
          </p:nvPr>
        </p:nvGraphicFramePr>
        <p:xfrm>
          <a:off x="8655384" y="2758561"/>
          <a:ext cx="3450768" cy="21859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0256">
                  <a:extLst>
                    <a:ext uri="{9D8B030D-6E8A-4147-A177-3AD203B41FA5}">
                      <a16:colId xmlns:a16="http://schemas.microsoft.com/office/drawing/2014/main" val="3488801097"/>
                    </a:ext>
                  </a:extLst>
                </a:gridCol>
                <a:gridCol w="1150256">
                  <a:extLst>
                    <a:ext uri="{9D8B030D-6E8A-4147-A177-3AD203B41FA5}">
                      <a16:colId xmlns:a16="http://schemas.microsoft.com/office/drawing/2014/main" val="2587268958"/>
                    </a:ext>
                  </a:extLst>
                </a:gridCol>
                <a:gridCol w="1150256">
                  <a:extLst>
                    <a:ext uri="{9D8B030D-6E8A-4147-A177-3AD203B41FA5}">
                      <a16:colId xmlns:a16="http://schemas.microsoft.com/office/drawing/2014/main" val="3662821587"/>
                    </a:ext>
                  </a:extLst>
                </a:gridCol>
              </a:tblGrid>
              <a:tr h="621042"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Optimist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Pessimist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6223222"/>
                  </a:ext>
                </a:extLst>
              </a:tr>
              <a:tr h="71442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Optimist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+mj-lt"/>
                        </a:rPr>
                        <a:t>No worries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+mj-lt"/>
                        </a:rPr>
                        <a:t>Will (likely)</a:t>
                      </a:r>
                    </a:p>
                    <a:p>
                      <a:pPr algn="ctr"/>
                      <a:r>
                        <a:rPr lang="de-DE" sz="1600" dirty="0">
                          <a:latin typeface="+mj-lt"/>
                        </a:rPr>
                        <a:t>be fine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39704"/>
                  </a:ext>
                </a:extLst>
              </a:tr>
              <a:tr h="850478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Pessimist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+mj-lt"/>
                        </a:rPr>
                        <a:t>Take precautions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+mj-lt"/>
                        </a:rPr>
                        <a:t>Heading for disaster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895470"/>
                  </a:ext>
                </a:extLst>
              </a:tr>
            </a:tbl>
          </a:graphicData>
        </a:graphic>
      </p:graphicFrame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E97FF2E-9E98-BF76-49F8-AF3255DD7379}"/>
              </a:ext>
            </a:extLst>
          </p:cNvPr>
          <p:cNvSpPr txBox="1">
            <a:spLocks/>
          </p:cNvSpPr>
          <p:nvPr/>
        </p:nvSpPr>
        <p:spPr>
          <a:xfrm>
            <a:off x="10380768" y="2455996"/>
            <a:ext cx="1477432" cy="44510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38163" indent="-2698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Price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97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28" grpId="0" animBg="1"/>
      <p:bldP spid="36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5EE99-85A7-89AD-85E5-6773E6556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Response option #1 (political &amp; investment risk): Price collar in EU ETS1&amp;2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130F7-BEBF-56F3-84B3-0D68EB731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1" y="1599197"/>
            <a:ext cx="5604855" cy="419542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dirty="0"/>
              <a:t>Price „ceiling“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Cap the upper bound of adverse distributional impacts + provide forward guidance to investors</a:t>
            </a:r>
          </a:p>
          <a:p>
            <a:pPr>
              <a:spcBef>
                <a:spcPts val="600"/>
              </a:spcBef>
            </a:pPr>
            <a:r>
              <a:rPr lang="en-US" sz="1800" b="0" dirty="0">
                <a:sym typeface="Wingdings" panose="05000000000000000000" pitchFamily="2" charset="2"/>
              </a:rPr>
              <a:t>       Gradually increase commitment &amp; credibility of   </a:t>
            </a:r>
          </a:p>
          <a:p>
            <a:pPr>
              <a:spcBef>
                <a:spcPts val="0"/>
              </a:spcBef>
            </a:pPr>
            <a:r>
              <a:rPr lang="en-US" sz="1800" b="0" dirty="0">
                <a:sym typeface="Wingdings" panose="05000000000000000000" pitchFamily="2" charset="2"/>
              </a:rPr>
              <a:t>            system</a:t>
            </a:r>
            <a:endParaRPr lang="en-US" sz="1800" b="0" dirty="0"/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Implementation options: see previous talks by Dallas and Christian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Consider combining addition of allowances with flexibility mechanism, e.g. Carbon Dioxide Removal credits </a:t>
            </a:r>
            <a:r>
              <a:rPr lang="de-DE" sz="1400" b="0" dirty="0"/>
              <a:t>(Kalkuhl et al. </a:t>
            </a:r>
            <a:r>
              <a:rPr lang="de-DE" sz="1400" b="0" dirty="0">
                <a:hlinkClick r:id="rId2"/>
              </a:rPr>
              <a:t>2023</a:t>
            </a:r>
            <a:r>
              <a:rPr lang="de-DE" sz="1400" b="0" dirty="0"/>
              <a:t>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Negotiating upper price limit ex ante vs. ex post (ad hoc intervention)</a:t>
            </a:r>
          </a:p>
          <a:p>
            <a:pPr>
              <a:spcBef>
                <a:spcPts val="1800"/>
              </a:spcBef>
            </a:pPr>
            <a:endParaRPr lang="en-US" b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84431E-9D82-573B-196A-8C19DCAC218B}"/>
              </a:ext>
            </a:extLst>
          </p:cNvPr>
          <p:cNvSpPr txBox="1">
            <a:spLocks/>
          </p:cNvSpPr>
          <p:nvPr/>
        </p:nvSpPr>
        <p:spPr>
          <a:xfrm>
            <a:off x="6950134" y="1599197"/>
            <a:ext cx="4754186" cy="4195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38163" indent="-2698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Price „floor“ </a:t>
            </a:r>
            <a:endParaRPr lang="en-US" dirty="0"/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Forward guidance to investors (and other benefits – see Dallas‘ talk)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Implementation: see previous talks by Dallas and Christian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Gradually enhance credibility of carbon price signal by (incrementally) insuring against collapse of carbon price </a:t>
            </a:r>
            <a:r>
              <a:rPr lang="de-DE" sz="1400" b="0" dirty="0"/>
              <a:t>(Flachsland et al. </a:t>
            </a:r>
            <a:r>
              <a:rPr lang="de-DE" sz="1400" b="0" dirty="0">
                <a:hlinkClick r:id="rId3"/>
              </a:rPr>
              <a:t>2020</a:t>
            </a:r>
            <a:r>
              <a:rPr lang="de-DE" sz="1400" b="0" dirty="0"/>
              <a:t>)</a:t>
            </a:r>
            <a:endParaRPr lang="de-DE" sz="1600" b="0" dirty="0"/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de-DE" b="0" dirty="0"/>
          </a:p>
          <a:p>
            <a:pPr>
              <a:spcBef>
                <a:spcPts val="1800"/>
              </a:spcBef>
            </a:pPr>
            <a:endParaRPr lang="en-US" b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DBAD10-16C5-CB47-445C-A59FE62FCFAB}"/>
              </a:ext>
            </a:extLst>
          </p:cNvPr>
          <p:cNvSpPr txBox="1">
            <a:spLocks/>
          </p:cNvSpPr>
          <p:nvPr/>
        </p:nvSpPr>
        <p:spPr>
          <a:xfrm>
            <a:off x="2253776" y="6119897"/>
            <a:ext cx="8899467" cy="49045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38163" indent="-2698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Set up expert commission to develop analysis &amp; an institutional proposal</a:t>
            </a:r>
          </a:p>
          <a:p>
            <a:pPr>
              <a:spcBef>
                <a:spcPts val="180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7844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38B4E-EE02-DD0C-6422-13C7EE1B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Response option #2 (political risk): National Compensation schemes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2675A-8134-10C8-CD8A-3BB8A010D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547" y="1503597"/>
            <a:ext cx="4720241" cy="476617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Carefully designed revenue recycling schemes scaling with carbon price enable managing net distributional impacts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/>
              <a:t>Range of options: lump-sum per capita, differentiating by heating system/travel/emissions/income...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/>
              <a:t>Tradeoff: Differentiation tends to enhance targeting but increases informational and administrative requirements</a:t>
            </a:r>
          </a:p>
          <a:p>
            <a:pPr>
              <a:spcBef>
                <a:spcPts val="3000"/>
              </a:spcBef>
            </a:pPr>
            <a:r>
              <a:rPr lang="en-US" sz="1800" dirty="0">
                <a:sym typeface="Wingdings" panose="05000000000000000000" pitchFamily="2" charset="2"/>
              </a:rPr>
              <a:t> Develop &amp; communicate domestic Social Climate Plans and provide analytical support – in time for 2027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35FA4-54D8-AC8A-6499-724CC241BB15}"/>
              </a:ext>
            </a:extLst>
          </p:cNvPr>
          <p:cNvSpPr txBox="1"/>
          <p:nvPr/>
        </p:nvSpPr>
        <p:spPr>
          <a:xfrm>
            <a:off x="5536703" y="1522720"/>
            <a:ext cx="6045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+mj-lt"/>
              </a:rPr>
              <a:t>Impact of different revenue recycling schemes for EU households</a:t>
            </a:r>
          </a:p>
          <a:p>
            <a:pPr algn="ctr"/>
            <a:r>
              <a:rPr lang="de-DE" b="1" dirty="0">
                <a:latin typeface="+mj-lt"/>
              </a:rPr>
              <a:t>at 25€/tCO</a:t>
            </a:r>
            <a:r>
              <a:rPr lang="de-DE" b="1" baseline="-25000" dirty="0">
                <a:latin typeface="+mj-lt"/>
              </a:rPr>
              <a:t>2</a:t>
            </a:r>
            <a:r>
              <a:rPr lang="de-DE" b="1" dirty="0">
                <a:latin typeface="+mj-lt"/>
              </a:rPr>
              <a:t> economy-wide carbon price</a:t>
            </a:r>
            <a:endParaRPr lang="en-US" b="1" dirty="0">
              <a:latin typeface="+mj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F5D3DE-D66B-6CD8-AF09-17F6680C1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6"/>
          <a:stretch/>
        </p:blipFill>
        <p:spPr bwMode="auto">
          <a:xfrm>
            <a:off x="6012067" y="2233125"/>
            <a:ext cx="6045698" cy="356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D1F863-0B7F-9CA4-04BB-ED7FA3DB5287}"/>
              </a:ext>
            </a:extLst>
          </p:cNvPr>
          <p:cNvSpPr txBox="1"/>
          <p:nvPr/>
        </p:nvSpPr>
        <p:spPr>
          <a:xfrm>
            <a:off x="6367990" y="5771736"/>
            <a:ext cx="659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+mj-lt"/>
              </a:rPr>
              <a:t>poorest</a:t>
            </a:r>
            <a:endParaRPr lang="en-US" sz="12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ED3817-3E6C-8697-95D9-3C1381093219}"/>
              </a:ext>
            </a:extLst>
          </p:cNvPr>
          <p:cNvSpPr txBox="1"/>
          <p:nvPr/>
        </p:nvSpPr>
        <p:spPr>
          <a:xfrm>
            <a:off x="9317018" y="5797405"/>
            <a:ext cx="601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+mj-lt"/>
              </a:rPr>
              <a:t>richest</a:t>
            </a:r>
            <a:endParaRPr lang="en-US" sz="12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41DC3B-DB9F-5A5C-097C-B3A4A886CC23}"/>
              </a:ext>
            </a:extLst>
          </p:cNvPr>
          <p:cNvSpPr txBox="1"/>
          <p:nvPr/>
        </p:nvSpPr>
        <p:spPr>
          <a:xfrm>
            <a:off x="10581223" y="6300066"/>
            <a:ext cx="1262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+mj-lt"/>
              </a:rPr>
              <a:t>Feindt et al. </a:t>
            </a:r>
            <a:r>
              <a:rPr lang="de-DE" sz="1200" dirty="0">
                <a:latin typeface="+mj-lt"/>
                <a:hlinkClick r:id="rId3"/>
              </a:rPr>
              <a:t>2021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444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A43C0-6935-1CCA-8C33-575F6927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Main message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A2DF7-2F0D-8DAE-5502-F07E5B762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" y="1410789"/>
            <a:ext cx="7055672" cy="4776366"/>
          </a:xfrm>
        </p:spPr>
        <p:txBody>
          <a:bodyPr/>
          <a:lstStyle/>
          <a:p>
            <a:r>
              <a:rPr lang="de-DE" dirty="0"/>
              <a:t>With the introduction of the EU ETS2 as part of the Fit-for-55 package, the EU has set up a comprehensive and ambitious climate policy architecture.</a:t>
            </a:r>
          </a:p>
          <a:p>
            <a:pPr>
              <a:spcBef>
                <a:spcPts val="1800"/>
              </a:spcBef>
            </a:pPr>
            <a:r>
              <a:rPr lang="de-DE" dirty="0"/>
              <a:t>Two key challenges over the next years: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Ensuring the political survival and environmental integrity of this architecture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Making sure carbon pricing contributes to effectively shifting investments</a:t>
            </a:r>
          </a:p>
          <a:p>
            <a:pPr>
              <a:spcBef>
                <a:spcPts val="1800"/>
              </a:spcBef>
            </a:pPr>
            <a:r>
              <a:rPr lang="de-DE" dirty="0"/>
              <a:t>Two complementary policy options appear particularly promising: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Introduce price collars in the EU ETS1 &amp; 2 (to address both political &amp; investment challenges)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Carefully designed compensatory measures in Social Climate Plans (to partly address political challenge) </a:t>
            </a:r>
          </a:p>
          <a:p>
            <a:endParaRPr lang="en-US" dirty="0"/>
          </a:p>
        </p:txBody>
      </p:sp>
      <p:pic>
        <p:nvPicPr>
          <p:cNvPr id="6" name="Grafik 4">
            <a:extLst>
              <a:ext uri="{FF2B5EF4-FFF2-40B4-BE49-F238E27FC236}">
                <a16:creationId xmlns:a16="http://schemas.microsoft.com/office/drawing/2014/main" id="{E9B0C938-C400-7979-C39C-9C8A36CEA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578" y="3408773"/>
            <a:ext cx="3483261" cy="2795243"/>
          </a:xfrm>
          <a:prstGeom prst="rect">
            <a:avLst/>
          </a:prstGeom>
        </p:spPr>
      </p:pic>
      <p:sp>
        <p:nvSpPr>
          <p:cNvPr id="7" name="Textfeld 5">
            <a:hlinkClick r:id="rId3"/>
            <a:extLst>
              <a:ext uri="{FF2B5EF4-FFF2-40B4-BE49-F238E27FC236}">
                <a16:creationId xmlns:a16="http://schemas.microsoft.com/office/drawing/2014/main" id="{9F23A1E2-4B91-3433-4B41-A8439CB0FDCA}"/>
              </a:ext>
            </a:extLst>
          </p:cNvPr>
          <p:cNvSpPr txBox="1"/>
          <p:nvPr/>
        </p:nvSpPr>
        <p:spPr>
          <a:xfrm rot="16200000">
            <a:off x="11394024" y="5612046"/>
            <a:ext cx="10759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EU Council </a:t>
            </a:r>
            <a:r>
              <a:rPr lang="de-DE" sz="1050" dirty="0">
                <a:solidFill>
                  <a:schemeClr val="bg1">
                    <a:lumMod val="50000"/>
                  </a:schemeClr>
                </a:solidFill>
                <a:latin typeface="+mj-lt"/>
                <a:hlinkClick r:id="rId4"/>
              </a:rPr>
              <a:t>2023</a:t>
            </a:r>
            <a:endParaRPr lang="de-DE" sz="105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Grafik 6">
            <a:extLst>
              <a:ext uri="{FF2B5EF4-FFF2-40B4-BE49-F238E27FC236}">
                <a16:creationId xmlns:a16="http://schemas.microsoft.com/office/drawing/2014/main" id="{07AE4E71-6858-361A-705B-B7492923E2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67" r="6216"/>
          <a:stretch/>
        </p:blipFill>
        <p:spPr>
          <a:xfrm>
            <a:off x="8616616" y="1269444"/>
            <a:ext cx="3240100" cy="205705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0C357E0-9F0D-4BC4-10B3-20050A6D9EEF}"/>
              </a:ext>
            </a:extLst>
          </p:cNvPr>
          <p:cNvSpPr txBox="1"/>
          <p:nvPr/>
        </p:nvSpPr>
        <p:spPr>
          <a:xfrm rot="16200000">
            <a:off x="11640617" y="2840137"/>
            <a:ext cx="6655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Flis </a:t>
            </a:r>
            <a:r>
              <a:rPr lang="de-DE" sz="1050" dirty="0">
                <a:solidFill>
                  <a:schemeClr val="bg1">
                    <a:lumMod val="50000"/>
                  </a:schemeClr>
                </a:solidFill>
                <a:latin typeface="+mj-lt"/>
                <a:hlinkClick r:id="rId6"/>
              </a:rPr>
              <a:t>2023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770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4250F-54B7-2989-8398-3D043B5A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BD4F4A-CBA2-CE83-2F0A-9407DDB76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Aerial view of Berlin's center from Tiergarten">
            <a:extLst>
              <a:ext uri="{FF2B5EF4-FFF2-40B4-BE49-F238E27FC236}">
                <a16:creationId xmlns:a16="http://schemas.microsoft.com/office/drawing/2014/main" id="{66613B2B-B356-FD8B-9233-6F7C3F95D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r="16742"/>
          <a:stretch/>
        </p:blipFill>
        <p:spPr bwMode="auto">
          <a:xfrm>
            <a:off x="0" y="0"/>
            <a:ext cx="12192001" cy="686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FA3C2052-8CF7-33E2-F424-164EB789EDC0}"/>
              </a:ext>
            </a:extLst>
          </p:cNvPr>
          <p:cNvSpPr txBox="1">
            <a:spLocks/>
          </p:cNvSpPr>
          <p:nvPr/>
        </p:nvSpPr>
        <p:spPr>
          <a:xfrm>
            <a:off x="342902" y="0"/>
            <a:ext cx="11239499" cy="1775362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5BA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tx1"/>
                </a:solidFill>
              </a:rPr>
              <a:t>Managing allowance price risk in the new EU emissions trading architecture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</a:rPr>
              <a:t>								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4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7B98E1-3BC3-1D5E-E937-21D734155884}"/>
              </a:ext>
            </a:extLst>
          </p:cNvPr>
          <p:cNvSpPr txBox="1"/>
          <p:nvPr/>
        </p:nvSpPr>
        <p:spPr>
          <a:xfrm>
            <a:off x="1588238" y="1832791"/>
            <a:ext cx="104437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	Prof. Christian Flachsland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+mj-lt"/>
              </a:rPr>
              <a:t>14th CEPR/EAERE Webinar Series on Climate Policy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+mj-lt"/>
              </a:rPr>
              <a:t>15 November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10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FF858877-00C3-484B-B619-3AD43DD4C3D2}"/>
              </a:ext>
            </a:extLst>
          </p:cNvPr>
          <p:cNvSpPr txBox="1"/>
          <p:nvPr/>
        </p:nvSpPr>
        <p:spPr>
          <a:xfrm>
            <a:off x="8012461" y="2817433"/>
            <a:ext cx="40871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latin typeface="+mj-lt"/>
              </a:rPr>
              <a:t>Delete allowances in MSR exceeding auctioned volume in previous year from 2023 (~57% of the annual cap, declining ~30mio p.a.)</a:t>
            </a:r>
          </a:p>
          <a:p>
            <a:r>
              <a:rPr lang="de-DE" sz="16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de-DE" sz="1600" b="1" dirty="0">
                <a:latin typeface="+mj-lt"/>
                <a:sym typeface="Wingdings" panose="05000000000000000000" pitchFamily="2" charset="2"/>
              </a:rPr>
              <a:t>Endogenous cap adjustment</a:t>
            </a:r>
            <a:endParaRPr lang="de-DE" sz="1600" b="1" dirty="0">
              <a:latin typeface="+mj-lt"/>
            </a:endParaRPr>
          </a:p>
        </p:txBody>
      </p:sp>
      <p:pic>
        <p:nvPicPr>
          <p:cNvPr id="1027" name="Picture 3" descr="C:\Users\SmudaA\AppData\Local\Microsoft\Windows\Temporary Internet Files\Content.Outlook\CKPSVQBY\MSR_Figure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49" y="2216039"/>
            <a:ext cx="5325762" cy="29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331092" y="5490459"/>
            <a:ext cx="6517678" cy="64633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+mj-lt"/>
                <a:cs typeface="Arial" panose="020B0604020202020204" pitchFamily="34" charset="0"/>
              </a:rPr>
              <a:t>Total number of allowances in circulation (TNAC) </a:t>
            </a:r>
            <a:r>
              <a:rPr lang="en-GB" b="1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r>
              <a:rPr lang="en-GB">
                <a:latin typeface="+mj-lt"/>
                <a:cs typeface="Arial" panose="020B0604020202020204" pitchFamily="34" charset="0"/>
              </a:rPr>
              <a:t>allowances issued minus verified emissions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021206" y="434340"/>
            <a:ext cx="8189595" cy="594360"/>
          </a:xfrm>
        </p:spPr>
        <p:txBody>
          <a:bodyPr>
            <a:normAutofit/>
          </a:bodyPr>
          <a:lstStyle/>
          <a:p>
            <a:r>
              <a:rPr lang="de-DE" err="1"/>
              <a:t>Recap</a:t>
            </a:r>
            <a:r>
              <a:rPr lang="de-DE"/>
              <a:t>: </a:t>
            </a:r>
            <a:r>
              <a:rPr lang="de-DE" err="1"/>
              <a:t>How</a:t>
            </a:r>
            <a:r>
              <a:rPr lang="de-DE"/>
              <a:t> </a:t>
            </a:r>
            <a:r>
              <a:rPr lang="de-DE" err="1"/>
              <a:t>does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MSR </a:t>
            </a:r>
            <a:r>
              <a:rPr lang="de-DE" err="1"/>
              <a:t>work</a:t>
            </a:r>
            <a:r>
              <a:rPr lang="de-DE"/>
              <a:t>?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D6ADC27-D888-EC49-56A8-BBDBB325F947}"/>
              </a:ext>
            </a:extLst>
          </p:cNvPr>
          <p:cNvSpPr txBox="1"/>
          <p:nvPr/>
        </p:nvSpPr>
        <p:spPr>
          <a:xfrm>
            <a:off x="4677120" y="2502695"/>
            <a:ext cx="1400951" cy="5001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/>
              <a:t>24% </a:t>
            </a:r>
            <a:r>
              <a:rPr lang="de-DE" sz="1200">
                <a:latin typeface="+mj-lt"/>
              </a:rPr>
              <a:t>(</a:t>
            </a:r>
            <a:r>
              <a:rPr lang="de-DE" sz="1200" err="1">
                <a:latin typeface="+mj-lt"/>
              </a:rPr>
              <a:t>of</a:t>
            </a:r>
            <a:r>
              <a:rPr lang="de-DE" sz="1200">
                <a:latin typeface="+mj-lt"/>
              </a:rPr>
              <a:t> TNAC) </a:t>
            </a:r>
            <a:endParaRPr lang="de-DE" sz="1600">
              <a:latin typeface="+mj-lt"/>
            </a:endParaRPr>
          </a:p>
          <a:p>
            <a:pPr algn="ctr"/>
            <a:r>
              <a:rPr lang="de-DE" sz="1050"/>
              <a:t>(12% after 2023)</a:t>
            </a:r>
          </a:p>
        </p:txBody>
      </p:sp>
    </p:spTree>
    <p:extLst>
      <p:ext uri="{BB962C8B-B14F-4D97-AF65-F5344CB8AC3E}">
        <p14:creationId xmlns:p14="http://schemas.microsoft.com/office/powerpoint/2010/main" val="328518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FF858877-00C3-484B-B619-3AD43DD4C3D2}"/>
              </a:ext>
            </a:extLst>
          </p:cNvPr>
          <p:cNvSpPr txBox="1"/>
          <p:nvPr/>
        </p:nvSpPr>
        <p:spPr>
          <a:xfrm>
            <a:off x="8014352" y="2798890"/>
            <a:ext cx="40871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latin typeface="+mj-lt"/>
              </a:rPr>
              <a:t>Delete allowances in MSR exceeding </a:t>
            </a:r>
            <a:r>
              <a:rPr lang="de-DE" sz="1600" dirty="0">
                <a:solidFill>
                  <a:srgbClr val="C00000"/>
                </a:solidFill>
                <a:latin typeface="+mj-lt"/>
              </a:rPr>
              <a:t>400mio</a:t>
            </a:r>
          </a:p>
          <a:p>
            <a:r>
              <a:rPr lang="de-DE" sz="1600" strike="sngStrike" dirty="0">
                <a:latin typeface="+mj-lt"/>
              </a:rPr>
              <a:t>auctioned volume in previous year</a:t>
            </a:r>
            <a:r>
              <a:rPr lang="de-DE" sz="1600" dirty="0">
                <a:latin typeface="+mj-lt"/>
              </a:rPr>
              <a:t> from 2023 </a:t>
            </a:r>
            <a:r>
              <a:rPr lang="de-DE" sz="1600" strike="sngStrike" dirty="0">
                <a:latin typeface="+mj-lt"/>
              </a:rPr>
              <a:t>(~57% of the annual cap, declining ~30mio p.a.)</a:t>
            </a:r>
          </a:p>
          <a:p>
            <a:r>
              <a:rPr lang="de-DE" sz="16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de-DE" sz="1600" b="1" dirty="0">
                <a:latin typeface="+mj-lt"/>
                <a:sym typeface="Wingdings" panose="05000000000000000000" pitchFamily="2" charset="2"/>
              </a:rPr>
              <a:t>Endogenous cap adjustment</a:t>
            </a:r>
            <a:endParaRPr lang="de-DE" sz="1600" b="1" dirty="0">
              <a:latin typeface="+mj-lt"/>
            </a:endParaRPr>
          </a:p>
        </p:txBody>
      </p:sp>
      <p:pic>
        <p:nvPicPr>
          <p:cNvPr id="1027" name="Picture 3" descr="C:\Users\SmudaA\AppData\Local\Microsoft\Windows\Temporary Internet Files\Content.Outlook\CKPSVQBY\MSR_Figure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49" y="2216039"/>
            <a:ext cx="5325762" cy="29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44750" y="434340"/>
            <a:ext cx="9666052" cy="594360"/>
          </a:xfrm>
        </p:spPr>
        <p:txBody>
          <a:bodyPr>
            <a:normAutofit/>
          </a:bodyPr>
          <a:lstStyle/>
          <a:p>
            <a:r>
              <a:rPr lang="de-DE" dirty="0"/>
              <a:t>How does the MSR work? </a:t>
            </a:r>
          </a:p>
        </p:txBody>
      </p:sp>
      <p:pic>
        <p:nvPicPr>
          <p:cNvPr id="3" name="Picture 3" descr="C:\Users\SmudaA\AppData\Local\Microsoft\Windows\Temporary Internet Files\Content.Outlook\CKPSVQBY\MSR_Figure2 (3).jpg">
            <a:extLst>
              <a:ext uri="{FF2B5EF4-FFF2-40B4-BE49-F238E27FC236}">
                <a16:creationId xmlns:a16="http://schemas.microsoft.com/office/drawing/2014/main" id="{CBA066E4-6D08-CDE6-9FAB-E5A8DE5E6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5" r="4902" b="75985"/>
          <a:stretch/>
        </p:blipFill>
        <p:spPr bwMode="auto">
          <a:xfrm>
            <a:off x="3887344" y="1643339"/>
            <a:ext cx="3669632" cy="71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SmudaA\AppData\Local\Microsoft\Windows\Temporary Internet Files\Content.Outlook\CKPSVQBY\MSR_Figure2 (3).jpg">
            <a:extLst>
              <a:ext uri="{FF2B5EF4-FFF2-40B4-BE49-F238E27FC236}">
                <a16:creationId xmlns:a16="http://schemas.microsoft.com/office/drawing/2014/main" id="{EF06FBCF-4999-0360-268B-7DD10D7EB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5" t="22219" r="22413" b="64405"/>
          <a:stretch/>
        </p:blipFill>
        <p:spPr bwMode="auto">
          <a:xfrm>
            <a:off x="4179475" y="2371647"/>
            <a:ext cx="2466473" cy="39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712237" y="1965971"/>
            <a:ext cx="1400951" cy="5001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/>
              <a:t>24% </a:t>
            </a:r>
            <a:r>
              <a:rPr lang="de-DE" sz="1200">
                <a:latin typeface="+mj-lt"/>
              </a:rPr>
              <a:t>(</a:t>
            </a:r>
            <a:r>
              <a:rPr lang="de-DE" sz="1200" err="1">
                <a:latin typeface="+mj-lt"/>
              </a:rPr>
              <a:t>of</a:t>
            </a:r>
            <a:r>
              <a:rPr lang="de-DE" sz="1200">
                <a:latin typeface="+mj-lt"/>
              </a:rPr>
              <a:t> TNAC) </a:t>
            </a:r>
            <a:endParaRPr lang="de-DE" sz="1600">
              <a:latin typeface="+mj-lt"/>
            </a:endParaRPr>
          </a:p>
          <a:p>
            <a:pPr algn="ctr"/>
            <a:r>
              <a:rPr lang="de-DE" sz="1050"/>
              <a:t>(</a:t>
            </a:r>
            <a:r>
              <a:rPr lang="de-DE" sz="1050" strike="sngStrike"/>
              <a:t>12%</a:t>
            </a:r>
            <a:r>
              <a:rPr lang="de-DE" sz="1050"/>
              <a:t> </a:t>
            </a:r>
            <a:r>
              <a:rPr lang="de-DE" sz="1050">
                <a:solidFill>
                  <a:srgbClr val="C00000"/>
                </a:solidFill>
              </a:rPr>
              <a:t>24% </a:t>
            </a:r>
            <a:r>
              <a:rPr lang="de-DE" sz="1050"/>
              <a:t>after 2023)</a:t>
            </a:r>
          </a:p>
        </p:txBody>
      </p:sp>
      <p:pic>
        <p:nvPicPr>
          <p:cNvPr id="15" name="Picture 3" descr="C:\Users\SmudaA\AppData\Local\Microsoft\Windows\Temporary Internet Files\Content.Outlook\CKPSVQBY\MSR_Figure2 (3).jpg">
            <a:extLst>
              <a:ext uri="{FF2B5EF4-FFF2-40B4-BE49-F238E27FC236}">
                <a16:creationId xmlns:a16="http://schemas.microsoft.com/office/drawing/2014/main" id="{8856F2C8-C533-8446-227D-707E9ED8E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1" t="39589" r="74966" b="36396"/>
          <a:stretch/>
        </p:blipFill>
        <p:spPr bwMode="auto">
          <a:xfrm>
            <a:off x="3478273" y="2371647"/>
            <a:ext cx="372979" cy="39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SmudaA\AppData\Local\Microsoft\Windows\Temporary Internet Files\Content.Outlook\CKPSVQBY\MSR_Figure2 (3).jpg">
            <a:extLst>
              <a:ext uri="{FF2B5EF4-FFF2-40B4-BE49-F238E27FC236}">
                <a16:creationId xmlns:a16="http://schemas.microsoft.com/office/drawing/2014/main" id="{FB20ACA7-4BE0-9B99-EA75-79F2F9E78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7" r="73695" b="70151"/>
          <a:stretch/>
        </p:blipFill>
        <p:spPr bwMode="auto">
          <a:xfrm>
            <a:off x="3451520" y="1696200"/>
            <a:ext cx="467494" cy="8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BE1730C-FE33-7762-1926-CE61AF20304A}"/>
              </a:ext>
            </a:extLst>
          </p:cNvPr>
          <p:cNvSpPr txBox="1"/>
          <p:nvPr/>
        </p:nvSpPr>
        <p:spPr>
          <a:xfrm>
            <a:off x="3023726" y="2371648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solidFill>
                  <a:srgbClr val="C00000"/>
                </a:solidFill>
                <a:latin typeface="Corbel" panose="020B0503020204020204" pitchFamily="34" charset="0"/>
              </a:rPr>
              <a:t>1096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320D7F86-3211-D7CD-D073-BAFE5DDB3858}"/>
              </a:ext>
            </a:extLst>
          </p:cNvPr>
          <p:cNvCxnSpPr>
            <a:cxnSpLocks/>
          </p:cNvCxnSpPr>
          <p:nvPr/>
        </p:nvCxnSpPr>
        <p:spPr>
          <a:xfrm>
            <a:off x="4217279" y="2548820"/>
            <a:ext cx="2329046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2EFDDBE9-C65C-48BE-8087-5EA5EC546BB8}"/>
              </a:ext>
            </a:extLst>
          </p:cNvPr>
          <p:cNvCxnSpPr>
            <a:cxnSpLocks/>
          </p:cNvCxnSpPr>
          <p:nvPr/>
        </p:nvCxnSpPr>
        <p:spPr>
          <a:xfrm>
            <a:off x="3499510" y="2532652"/>
            <a:ext cx="37360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12C5363B-82A6-C438-B226-03BC4754CE92}"/>
              </a:ext>
            </a:extLst>
          </p:cNvPr>
          <p:cNvSpPr/>
          <p:nvPr/>
        </p:nvSpPr>
        <p:spPr>
          <a:xfrm>
            <a:off x="3851251" y="2587623"/>
            <a:ext cx="3005222" cy="422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C00000"/>
                </a:solidFill>
              </a:rPr>
              <a:t>In this range, remove absolute </a:t>
            </a:r>
          </a:p>
          <a:p>
            <a:pPr algn="ctr"/>
            <a:r>
              <a:rPr lang="de-DE" sz="1100" dirty="0">
                <a:solidFill>
                  <a:srgbClr val="C00000"/>
                </a:solidFill>
              </a:rPr>
              <a:t>difference between TNAC and 833mio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B39DA78-B72F-C3A2-3DCF-1B317AD45961}"/>
              </a:ext>
            </a:extLst>
          </p:cNvPr>
          <p:cNvSpPr txBox="1"/>
          <p:nvPr/>
        </p:nvSpPr>
        <p:spPr>
          <a:xfrm>
            <a:off x="2331092" y="5490459"/>
            <a:ext cx="6517678" cy="64633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+mj-lt"/>
                <a:cs typeface="Arial" panose="020B0604020202020204" pitchFamily="34" charset="0"/>
              </a:rPr>
              <a:t>Total number of allowances in circulation (TNAC) </a:t>
            </a:r>
            <a:r>
              <a:rPr lang="en-GB" b="1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r>
              <a:rPr lang="en-GB">
                <a:latin typeface="+mj-lt"/>
                <a:cs typeface="Arial" panose="020B0604020202020204" pitchFamily="34" charset="0"/>
              </a:rPr>
              <a:t>allowances issued minus verified emissions</a:t>
            </a:r>
          </a:p>
        </p:txBody>
      </p:sp>
    </p:spTree>
    <p:extLst>
      <p:ext uri="{BB962C8B-B14F-4D97-AF65-F5344CB8AC3E}">
        <p14:creationId xmlns:p14="http://schemas.microsoft.com/office/powerpoint/2010/main" val="912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2C1BB-B7EE-620E-077C-89E1C49C7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Social</a:t>
            </a:r>
            <a:r>
              <a:rPr lang="de-DE"/>
              <a:t> Climate Fund: </a:t>
            </a:r>
            <a:r>
              <a:rPr lang="de-DE" err="1"/>
              <a:t>financial</a:t>
            </a:r>
            <a:r>
              <a:rPr lang="de-DE"/>
              <a:t> </a:t>
            </a:r>
            <a:r>
              <a:rPr lang="de-DE" err="1"/>
              <a:t>volume</a:t>
            </a:r>
            <a:r>
              <a:rPr lang="de-DE"/>
              <a:t> &amp; </a:t>
            </a:r>
            <a:r>
              <a:rPr lang="de-DE" err="1"/>
              <a:t>sources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6DFC7C-B9C8-2C39-EED0-FFB0A4B12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206" y="1410789"/>
            <a:ext cx="4449417" cy="4766174"/>
          </a:xfrm>
        </p:spPr>
        <p:txBody>
          <a:bodyPr/>
          <a:lstStyle/>
          <a:p>
            <a:r>
              <a:rPr lang="de-DE" dirty="0"/>
              <a:t>Volume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Maximum total volume of €65bn until 2032</a:t>
            </a:r>
          </a:p>
          <a:p>
            <a:pPr>
              <a:spcBef>
                <a:spcPts val="1200"/>
              </a:spcBef>
            </a:pPr>
            <a:r>
              <a:rPr lang="de-DE" dirty="0"/>
              <a:t>Finance sources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50mio ETS-1 certificates in 2025</a:t>
            </a:r>
          </a:p>
          <a:p>
            <a:pPr marL="881063" lvl="1" indent="-342900">
              <a:spcBef>
                <a:spcPts val="1200"/>
              </a:spcBef>
            </a:pPr>
            <a:r>
              <a:rPr lang="de-DE" sz="1600" dirty="0"/>
              <a:t>To create initial liquidity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Revenues from auctioning 150mio allowances (until 2031) from ETS-2</a:t>
            </a:r>
          </a:p>
          <a:p>
            <a:pPr marL="881063" lvl="1" indent="-342900">
              <a:spcBef>
                <a:spcPts val="1200"/>
              </a:spcBef>
            </a:pPr>
            <a:r>
              <a:rPr lang="de-DE" sz="1600" dirty="0"/>
              <a:t>plus additional auctioning volumes from MS allocation if revenues insufficient to meet financing goals</a:t>
            </a:r>
          </a:p>
          <a:p>
            <a:pPr>
              <a:spcBef>
                <a:spcPts val="1200"/>
              </a:spcBef>
            </a:pPr>
            <a:r>
              <a:rPr lang="de-DE" sz="1800" dirty="0"/>
              <a:t>Scheduled to start 2026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1 year prior to ETS-2 start to increase acceptance</a:t>
            </a:r>
            <a:endParaRPr lang="de-DE" sz="1800" dirty="0"/>
          </a:p>
          <a:p>
            <a:pPr marL="342900" indent="-342900">
              <a:spcBef>
                <a:spcPts val="1200"/>
              </a:spcBef>
            </a:pPr>
            <a:endParaRPr lang="de-DE" sz="1800" b="0" dirty="0"/>
          </a:p>
          <a:p>
            <a:pPr marL="881063" lvl="1" indent="-342900">
              <a:spcBef>
                <a:spcPts val="1200"/>
              </a:spcBef>
            </a:pPr>
            <a:endParaRPr lang="de-DE" sz="16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1800" b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053134-F054-A4E6-96FF-D5B2260CE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684" y="1410789"/>
            <a:ext cx="3215261" cy="206913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977E1D6-C3C7-2BAC-A7C8-50574E5236BD}"/>
              </a:ext>
            </a:extLst>
          </p:cNvPr>
          <p:cNvSpPr txBox="1"/>
          <p:nvPr/>
        </p:nvSpPr>
        <p:spPr>
          <a:xfrm>
            <a:off x="7274437" y="3695320"/>
            <a:ext cx="2457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latin typeface="+mj-lt"/>
              </a:rPr>
              <a:t>[</a:t>
            </a:r>
            <a:r>
              <a:rPr lang="de-DE" sz="1200" err="1">
                <a:latin typeface="+mj-lt"/>
              </a:rPr>
              <a:t>detailed</a:t>
            </a:r>
            <a:r>
              <a:rPr lang="de-DE" sz="1200">
                <a:latin typeface="+mj-lt"/>
              </a:rPr>
              <a:t> </a:t>
            </a:r>
            <a:r>
              <a:rPr lang="de-DE" sz="1200" err="1">
                <a:latin typeface="+mj-lt"/>
              </a:rPr>
              <a:t>adjustment</a:t>
            </a:r>
            <a:r>
              <a:rPr lang="de-DE" sz="1200">
                <a:latin typeface="+mj-lt"/>
              </a:rPr>
              <a:t> </a:t>
            </a:r>
            <a:r>
              <a:rPr lang="de-DE" sz="1200" err="1">
                <a:latin typeface="+mj-lt"/>
              </a:rPr>
              <a:t>rules</a:t>
            </a:r>
            <a:r>
              <a:rPr lang="de-DE" sz="1200">
                <a:latin typeface="+mj-lt"/>
              </a:rPr>
              <a:t> in </a:t>
            </a:r>
            <a:r>
              <a:rPr lang="de-DE" sz="1200" err="1">
                <a:latin typeface="+mj-lt"/>
              </a:rPr>
              <a:t>case</a:t>
            </a:r>
            <a:r>
              <a:rPr lang="de-DE" sz="1200">
                <a:latin typeface="+mj-lt"/>
              </a:rPr>
              <a:t> </a:t>
            </a:r>
            <a:r>
              <a:rPr lang="de-DE" sz="1200" err="1">
                <a:latin typeface="+mj-lt"/>
              </a:rPr>
              <a:t>of</a:t>
            </a:r>
            <a:r>
              <a:rPr lang="de-DE" sz="1200">
                <a:latin typeface="+mj-lt"/>
              </a:rPr>
              <a:t> </a:t>
            </a:r>
          </a:p>
          <a:p>
            <a:r>
              <a:rPr lang="de-DE" sz="1200">
                <a:latin typeface="+mj-lt"/>
              </a:rPr>
              <a:t>ETS-2 </a:t>
            </a:r>
            <a:r>
              <a:rPr lang="de-DE" sz="1200" err="1">
                <a:latin typeface="+mj-lt"/>
              </a:rPr>
              <a:t>delay</a:t>
            </a:r>
            <a:r>
              <a:rPr lang="de-DE" sz="1200">
                <a:latin typeface="+mj-lt"/>
              </a:rPr>
              <a:t> </a:t>
            </a:r>
            <a:r>
              <a:rPr lang="de-DE" sz="1200" err="1">
                <a:latin typeface="+mj-lt"/>
              </a:rPr>
              <a:t>until</a:t>
            </a:r>
            <a:r>
              <a:rPr lang="de-DE" sz="1200">
                <a:latin typeface="+mj-lt"/>
              </a:rPr>
              <a:t> 2028]</a:t>
            </a:r>
          </a:p>
        </p:txBody>
      </p:sp>
    </p:spTree>
    <p:extLst>
      <p:ext uri="{BB962C8B-B14F-4D97-AF65-F5344CB8AC3E}">
        <p14:creationId xmlns:p14="http://schemas.microsoft.com/office/powerpoint/2010/main" val="95073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A43C0-6935-1CCA-8C33-575F6927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Main message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A2DF7-2F0D-8DAE-5502-F07E5B762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" y="1410789"/>
            <a:ext cx="7055672" cy="4776366"/>
          </a:xfrm>
        </p:spPr>
        <p:txBody>
          <a:bodyPr/>
          <a:lstStyle/>
          <a:p>
            <a:r>
              <a:rPr lang="de-DE" dirty="0"/>
              <a:t>With the introduction of the EU ETS2 as part of the Fit-for-55 package, the EU has set up a comprehensive and ambitious climate policy architecture.</a:t>
            </a:r>
          </a:p>
          <a:p>
            <a:pPr>
              <a:spcBef>
                <a:spcPts val="1800"/>
              </a:spcBef>
            </a:pPr>
            <a:r>
              <a:rPr lang="de-DE" dirty="0"/>
              <a:t>Two key challenges over the next years: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Ensuring the political survival and environmental integrity of this architecture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Making sure carbon pricing contributes to effectively shifting investments</a:t>
            </a:r>
          </a:p>
          <a:p>
            <a:pPr>
              <a:spcBef>
                <a:spcPts val="1800"/>
              </a:spcBef>
            </a:pPr>
            <a:r>
              <a:rPr lang="de-DE" dirty="0"/>
              <a:t>Two complementary policy options appear particularly promising: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Introduce price collars in the EU ETS1 &amp; 2 (to address both political &amp; investment challenges)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800" b="0" dirty="0"/>
              <a:t>Carefully designed compensatory measures in Social Climate Plans (to partly address political challenge) </a:t>
            </a:r>
          </a:p>
          <a:p>
            <a:endParaRPr lang="en-US" dirty="0"/>
          </a:p>
        </p:txBody>
      </p:sp>
      <p:pic>
        <p:nvPicPr>
          <p:cNvPr id="6" name="Grafik 4">
            <a:extLst>
              <a:ext uri="{FF2B5EF4-FFF2-40B4-BE49-F238E27FC236}">
                <a16:creationId xmlns:a16="http://schemas.microsoft.com/office/drawing/2014/main" id="{E9B0C938-C400-7979-C39C-9C8A36CEA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578" y="3408773"/>
            <a:ext cx="3483261" cy="2795243"/>
          </a:xfrm>
          <a:prstGeom prst="rect">
            <a:avLst/>
          </a:prstGeom>
        </p:spPr>
      </p:pic>
      <p:sp>
        <p:nvSpPr>
          <p:cNvPr id="7" name="Textfeld 5">
            <a:hlinkClick r:id="rId3"/>
            <a:extLst>
              <a:ext uri="{FF2B5EF4-FFF2-40B4-BE49-F238E27FC236}">
                <a16:creationId xmlns:a16="http://schemas.microsoft.com/office/drawing/2014/main" id="{9F23A1E2-4B91-3433-4B41-A8439CB0FDCA}"/>
              </a:ext>
            </a:extLst>
          </p:cNvPr>
          <p:cNvSpPr txBox="1"/>
          <p:nvPr/>
        </p:nvSpPr>
        <p:spPr>
          <a:xfrm rot="16200000">
            <a:off x="11394024" y="5612046"/>
            <a:ext cx="10759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EU Council </a:t>
            </a:r>
            <a:r>
              <a:rPr lang="de-DE" sz="1050" dirty="0">
                <a:solidFill>
                  <a:schemeClr val="bg1">
                    <a:lumMod val="50000"/>
                  </a:schemeClr>
                </a:solidFill>
                <a:latin typeface="+mj-lt"/>
                <a:hlinkClick r:id="rId4"/>
              </a:rPr>
              <a:t>2023</a:t>
            </a:r>
            <a:endParaRPr lang="de-DE" sz="105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Grafik 6">
            <a:extLst>
              <a:ext uri="{FF2B5EF4-FFF2-40B4-BE49-F238E27FC236}">
                <a16:creationId xmlns:a16="http://schemas.microsoft.com/office/drawing/2014/main" id="{07AE4E71-6858-361A-705B-B7492923E2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67" r="6216"/>
          <a:stretch/>
        </p:blipFill>
        <p:spPr>
          <a:xfrm>
            <a:off x="8616616" y="1269444"/>
            <a:ext cx="3240100" cy="205705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0C357E0-9F0D-4BC4-10B3-20050A6D9EEF}"/>
              </a:ext>
            </a:extLst>
          </p:cNvPr>
          <p:cNvSpPr txBox="1"/>
          <p:nvPr/>
        </p:nvSpPr>
        <p:spPr>
          <a:xfrm rot="16200000">
            <a:off x="11640617" y="2840137"/>
            <a:ext cx="6655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Flis </a:t>
            </a:r>
            <a:r>
              <a:rPr lang="de-DE" sz="1050" dirty="0">
                <a:solidFill>
                  <a:schemeClr val="bg1">
                    <a:lumMod val="50000"/>
                  </a:schemeClr>
                </a:solidFill>
                <a:latin typeface="+mj-lt"/>
                <a:hlinkClick r:id="rId6"/>
              </a:rPr>
              <a:t>2023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876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539D-8B0A-6186-42D8-9B5B2963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Social</a:t>
            </a:r>
            <a:r>
              <a:rPr lang="de-DE"/>
              <a:t> Climate Fund: Spending </a:t>
            </a:r>
            <a:r>
              <a:rPr lang="de-DE" err="1"/>
              <a:t>rules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016497-F5EC-B1B7-B61C-40F247A5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sz="2400"/>
              <a:t>Spending </a:t>
            </a:r>
            <a:r>
              <a:rPr lang="de-DE" sz="2400" err="1"/>
              <a:t>rules</a:t>
            </a:r>
            <a:r>
              <a:rPr lang="de-DE" sz="2400"/>
              <a:t> </a:t>
            </a:r>
            <a:r>
              <a:rPr lang="de-DE" sz="1800" b="0"/>
              <a:t>(Pause et al. 2023)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b="0"/>
              <a:t>Very </a:t>
            </a:r>
            <a:r>
              <a:rPr lang="de-DE" b="0" err="1"/>
              <a:t>specific</a:t>
            </a:r>
            <a:r>
              <a:rPr lang="de-DE" b="0"/>
              <a:t> EU </a:t>
            </a:r>
            <a:r>
              <a:rPr lang="de-DE" b="0" err="1"/>
              <a:t>rule</a:t>
            </a:r>
            <a:r>
              <a:rPr lang="de-DE" b="0"/>
              <a:t>-set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b="0" err="1"/>
              <a:t>Direct</a:t>
            </a:r>
            <a:r>
              <a:rPr lang="de-DE" b="0"/>
              <a:t> </a:t>
            </a:r>
            <a:r>
              <a:rPr lang="de-DE" b="0" err="1"/>
              <a:t>income</a:t>
            </a:r>
            <a:r>
              <a:rPr lang="de-DE" b="0"/>
              <a:t> support </a:t>
            </a:r>
            <a:r>
              <a:rPr lang="de-DE" b="0" err="1"/>
              <a:t>households</a:t>
            </a:r>
            <a:r>
              <a:rPr lang="de-DE" b="0"/>
              <a:t> </a:t>
            </a:r>
            <a:r>
              <a:rPr lang="de-DE" b="0" err="1"/>
              <a:t>only</a:t>
            </a:r>
            <a:r>
              <a:rPr lang="de-DE" b="0"/>
              <a:t> </a:t>
            </a:r>
            <a:r>
              <a:rPr lang="de-DE" b="0" err="1"/>
              <a:t>temporary</a:t>
            </a:r>
            <a:r>
              <a:rPr lang="de-DE" b="0"/>
              <a:t>, and max. 37,5% </a:t>
            </a:r>
            <a:r>
              <a:rPr lang="de-DE" b="0" err="1"/>
              <a:t>of</a:t>
            </a:r>
            <a:r>
              <a:rPr lang="de-DE" b="0"/>
              <a:t> MS </a:t>
            </a:r>
            <a:r>
              <a:rPr lang="de-DE" b="0" err="1"/>
              <a:t>revenue</a:t>
            </a:r>
            <a:endParaRPr lang="de-DE" b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b="0"/>
              <a:t>Focus on </a:t>
            </a:r>
            <a:r>
              <a:rPr lang="de-DE" b="0" err="1"/>
              <a:t>green</a:t>
            </a:r>
            <a:r>
              <a:rPr lang="de-DE" b="0"/>
              <a:t> spending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b="0"/>
              <a:t>Main </a:t>
            </a:r>
            <a:r>
              <a:rPr lang="de-DE" b="0" err="1"/>
              <a:t>categories</a:t>
            </a:r>
            <a:r>
              <a:rPr lang="de-DE" b="0"/>
              <a:t>:</a:t>
            </a:r>
          </a:p>
          <a:p>
            <a:pPr marL="823913" lvl="1" indent="-285750">
              <a:spcBef>
                <a:spcPts val="1200"/>
              </a:spcBef>
            </a:pPr>
            <a:r>
              <a:rPr lang="en-US" b="0" err="1"/>
              <a:t>Decarbonisation</a:t>
            </a:r>
            <a:r>
              <a:rPr lang="en-US" b="0"/>
              <a:t> of heating/cooling or reduction of energy needs of buildings, as well as financial support for low-income households in worst-performing buildings;</a:t>
            </a:r>
          </a:p>
          <a:p>
            <a:pPr marL="823913" lvl="1" indent="-285750">
              <a:spcBef>
                <a:spcPts val="1200"/>
              </a:spcBef>
            </a:pPr>
            <a:r>
              <a:rPr lang="en-US" b="0"/>
              <a:t>uptake of zero-emission vehicles or </a:t>
            </a:r>
            <a:r>
              <a:rPr lang="en-US" b="0" err="1"/>
              <a:t>refuelling</a:t>
            </a:r>
            <a:r>
              <a:rPr lang="en-US" b="0"/>
              <a:t> and recharging infrastructure or public forms of transport, or financial support for low and middle-income transport users;</a:t>
            </a:r>
          </a:p>
          <a:p>
            <a:pPr marL="823913" lvl="1" indent="-285750">
              <a:spcBef>
                <a:spcPts val="1200"/>
              </a:spcBef>
            </a:pPr>
            <a:r>
              <a:rPr lang="en-US" b="0"/>
              <a:t>finance national Social Climate Plans</a:t>
            </a:r>
            <a:endParaRPr lang="de-DE" b="0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94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F3451-6853-AA03-1D22-EF21294A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Can </a:t>
            </a:r>
            <a:r>
              <a:rPr lang="de-DE" err="1"/>
              <a:t>the</a:t>
            </a:r>
            <a:r>
              <a:rPr lang="de-DE"/>
              <a:t> SCF </a:t>
            </a:r>
            <a:r>
              <a:rPr lang="de-DE" err="1"/>
              <a:t>insure</a:t>
            </a:r>
            <a:r>
              <a:rPr lang="de-DE"/>
              <a:t> </a:t>
            </a:r>
            <a:r>
              <a:rPr lang="de-DE" err="1"/>
              <a:t>against</a:t>
            </a:r>
            <a:r>
              <a:rPr lang="de-DE"/>
              <a:t> </a:t>
            </a:r>
            <a:r>
              <a:rPr lang="de-DE" err="1"/>
              <a:t>political</a:t>
            </a:r>
            <a:r>
              <a:rPr lang="de-DE"/>
              <a:t> </a:t>
            </a:r>
            <a:r>
              <a:rPr lang="de-DE" err="1"/>
              <a:t>risk</a:t>
            </a:r>
            <a:r>
              <a:rPr lang="de-DE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06D2CD-12B3-A712-9AF5-FFB127221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err="1"/>
              <a:t>Concern</a:t>
            </a:r>
            <a:r>
              <a:rPr lang="de-DE"/>
              <a:t> I: </a:t>
            </a:r>
            <a:r>
              <a:rPr lang="de-DE" err="1"/>
              <a:t>compensation</a:t>
            </a:r>
            <a:r>
              <a:rPr lang="de-DE"/>
              <a:t>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scale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allowance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err="1"/>
              <a:t>To</a:t>
            </a:r>
            <a:r>
              <a:rPr lang="de-DE" b="0"/>
              <a:t> </a:t>
            </a:r>
            <a:r>
              <a:rPr lang="de-DE" b="0" err="1"/>
              <a:t>protect</a:t>
            </a:r>
            <a:r>
              <a:rPr lang="de-DE" b="0"/>
              <a:t> vulnerable </a:t>
            </a:r>
            <a:r>
              <a:rPr lang="de-DE" b="0" err="1"/>
              <a:t>citizens</a:t>
            </a:r>
            <a:r>
              <a:rPr lang="de-DE" b="0"/>
              <a:t> </a:t>
            </a:r>
            <a:r>
              <a:rPr lang="de-DE" b="0" err="1"/>
              <a:t>from</a:t>
            </a:r>
            <a:r>
              <a:rPr lang="de-DE" b="0"/>
              <a:t> </a:t>
            </a:r>
            <a:r>
              <a:rPr lang="de-DE" b="0" err="1"/>
              <a:t>carbon</a:t>
            </a:r>
            <a:r>
              <a:rPr lang="de-DE" b="0"/>
              <a:t> pricing </a:t>
            </a:r>
            <a:r>
              <a:rPr lang="de-DE" b="0" err="1"/>
              <a:t>impacts</a:t>
            </a:r>
            <a:r>
              <a:rPr lang="de-DE" b="0"/>
              <a:t>, </a:t>
            </a:r>
            <a:r>
              <a:rPr lang="de-DE" b="0" err="1"/>
              <a:t>the</a:t>
            </a:r>
            <a:r>
              <a:rPr lang="de-DE" b="0"/>
              <a:t> </a:t>
            </a:r>
            <a:r>
              <a:rPr lang="de-DE" b="0" err="1"/>
              <a:t>measures</a:t>
            </a:r>
            <a:r>
              <a:rPr lang="de-DE" b="0"/>
              <a:t> </a:t>
            </a:r>
            <a:r>
              <a:rPr lang="de-DE" b="0" err="1"/>
              <a:t>to</a:t>
            </a:r>
            <a:r>
              <a:rPr lang="de-DE" b="0"/>
              <a:t> </a:t>
            </a:r>
            <a:r>
              <a:rPr lang="de-DE" b="0" err="1"/>
              <a:t>protect</a:t>
            </a:r>
            <a:r>
              <a:rPr lang="de-DE" b="0"/>
              <a:t> </a:t>
            </a:r>
            <a:r>
              <a:rPr lang="de-DE" b="0" err="1"/>
              <a:t>them</a:t>
            </a:r>
            <a:r>
              <a:rPr lang="de-DE" b="0"/>
              <a:t> </a:t>
            </a:r>
            <a:r>
              <a:rPr lang="de-DE" b="0" err="1"/>
              <a:t>need</a:t>
            </a:r>
            <a:r>
              <a:rPr lang="de-DE" b="0"/>
              <a:t> </a:t>
            </a:r>
            <a:r>
              <a:rPr lang="de-DE" b="0" err="1"/>
              <a:t>to</a:t>
            </a:r>
            <a:r>
              <a:rPr lang="de-DE" b="0"/>
              <a:t> (</a:t>
            </a:r>
            <a:r>
              <a:rPr lang="de-DE" b="0" err="1"/>
              <a:t>automatically</a:t>
            </a:r>
            <a:r>
              <a:rPr lang="de-DE" b="0"/>
              <a:t>, </a:t>
            </a:r>
            <a:r>
              <a:rPr lang="de-DE" b="0" err="1"/>
              <a:t>quickly</a:t>
            </a:r>
            <a:r>
              <a:rPr lang="de-DE" b="0"/>
              <a:t>) </a:t>
            </a:r>
            <a:r>
              <a:rPr lang="de-DE" b="0" err="1"/>
              <a:t>scale</a:t>
            </a:r>
            <a:r>
              <a:rPr lang="de-DE" b="0"/>
              <a:t> </a:t>
            </a:r>
            <a:r>
              <a:rPr lang="de-DE" b="0" err="1"/>
              <a:t>with</a:t>
            </a:r>
            <a:r>
              <a:rPr lang="de-DE" b="0"/>
              <a:t> </a:t>
            </a:r>
            <a:r>
              <a:rPr lang="de-DE" b="0" err="1"/>
              <a:t>the</a:t>
            </a:r>
            <a:r>
              <a:rPr lang="de-DE" b="0"/>
              <a:t> </a:t>
            </a:r>
            <a:r>
              <a:rPr lang="de-DE" b="0" err="1"/>
              <a:t>carbon</a:t>
            </a:r>
            <a:r>
              <a:rPr lang="de-DE" b="0"/>
              <a:t> </a:t>
            </a:r>
            <a:r>
              <a:rPr lang="de-DE" b="0" err="1"/>
              <a:t>price</a:t>
            </a:r>
            <a:r>
              <a:rPr lang="de-DE" b="0"/>
              <a:t> </a:t>
            </a:r>
            <a:r>
              <a:rPr lang="de-DE" b="0" err="1"/>
              <a:t>level</a:t>
            </a:r>
            <a:endParaRPr lang="de-DE" b="0"/>
          </a:p>
          <a:p>
            <a:r>
              <a:rPr lang="de-DE" err="1"/>
              <a:t>Concern</a:t>
            </a:r>
            <a:r>
              <a:rPr lang="de-DE"/>
              <a:t> II: Green spending </a:t>
            </a:r>
            <a:r>
              <a:rPr lang="de-DE" err="1"/>
              <a:t>rules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not </a:t>
            </a:r>
            <a:r>
              <a:rPr lang="de-DE" err="1"/>
              <a:t>align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social </a:t>
            </a:r>
            <a:r>
              <a:rPr lang="de-DE" err="1"/>
              <a:t>dimension</a:t>
            </a:r>
            <a:endParaRPr lang="de-D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/>
              <a:t>EU </a:t>
            </a:r>
            <a:r>
              <a:rPr lang="de-DE" b="0" err="1"/>
              <a:t>rules</a:t>
            </a:r>
            <a:r>
              <a:rPr lang="de-DE" b="0"/>
              <a:t> </a:t>
            </a:r>
            <a:r>
              <a:rPr lang="de-DE" b="0" err="1"/>
              <a:t>for</a:t>
            </a:r>
            <a:r>
              <a:rPr lang="de-DE" b="0"/>
              <a:t> SCF </a:t>
            </a:r>
            <a:r>
              <a:rPr lang="de-DE" b="0" err="1"/>
              <a:t>seem</a:t>
            </a:r>
            <a:r>
              <a:rPr lang="de-DE" b="0"/>
              <a:t> </a:t>
            </a:r>
            <a:r>
              <a:rPr lang="de-DE" b="0" err="1"/>
              <a:t>to</a:t>
            </a:r>
            <a:r>
              <a:rPr lang="de-DE" b="0"/>
              <a:t> </a:t>
            </a:r>
            <a:r>
              <a:rPr lang="de-DE" b="0" err="1"/>
              <a:t>overprioritize</a:t>
            </a:r>
            <a:r>
              <a:rPr lang="de-DE" b="0"/>
              <a:t> </a:t>
            </a:r>
            <a:r>
              <a:rPr lang="de-DE" b="0" err="1"/>
              <a:t>green</a:t>
            </a:r>
            <a:r>
              <a:rPr lang="de-DE" b="0"/>
              <a:t> </a:t>
            </a:r>
            <a:r>
              <a:rPr lang="de-DE" b="0" err="1"/>
              <a:t>over</a:t>
            </a:r>
            <a:r>
              <a:rPr lang="de-DE" b="0"/>
              <a:t> social </a:t>
            </a:r>
            <a:r>
              <a:rPr lang="de-DE" b="0" err="1"/>
              <a:t>measures</a:t>
            </a:r>
            <a:endParaRPr lang="de-DE" b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err="1"/>
              <a:t>Synergetic</a:t>
            </a:r>
            <a:r>
              <a:rPr lang="de-DE" b="0"/>
              <a:t> </a:t>
            </a:r>
            <a:r>
              <a:rPr lang="de-DE" b="0" err="1"/>
              <a:t>measures</a:t>
            </a:r>
            <a:r>
              <a:rPr lang="de-DE" b="0"/>
              <a:t> </a:t>
            </a:r>
            <a:r>
              <a:rPr lang="de-DE" b="0" err="1"/>
              <a:t>are</a:t>
            </a:r>
            <a:r>
              <a:rPr lang="de-DE" b="0"/>
              <a:t> </a:t>
            </a:r>
            <a:r>
              <a:rPr lang="de-DE" b="0" err="1"/>
              <a:t>great</a:t>
            </a:r>
            <a:r>
              <a:rPr lang="de-DE" b="0"/>
              <a:t>, but </a:t>
            </a:r>
            <a:r>
              <a:rPr lang="de-DE" b="0" err="1"/>
              <a:t>unclear</a:t>
            </a:r>
            <a:r>
              <a:rPr lang="de-DE" b="0"/>
              <a:t> </a:t>
            </a:r>
            <a:r>
              <a:rPr lang="de-DE" b="0" err="1"/>
              <a:t>if</a:t>
            </a:r>
            <a:r>
              <a:rPr lang="de-DE" b="0"/>
              <a:t> </a:t>
            </a:r>
            <a:r>
              <a:rPr lang="de-DE" b="0" err="1"/>
              <a:t>sufficient</a:t>
            </a:r>
            <a:r>
              <a:rPr lang="de-DE" b="0"/>
              <a:t> </a:t>
            </a:r>
            <a:r>
              <a:rPr lang="de-DE" b="0" err="1"/>
              <a:t>to</a:t>
            </a:r>
            <a:r>
              <a:rPr lang="de-DE" b="0"/>
              <a:t> </a:t>
            </a:r>
            <a:r>
              <a:rPr lang="de-DE" b="0" err="1"/>
              <a:t>protect</a:t>
            </a:r>
            <a:r>
              <a:rPr lang="de-DE" b="0"/>
              <a:t> vulnerable </a:t>
            </a:r>
            <a:r>
              <a:rPr lang="de-DE" b="0" err="1"/>
              <a:t>consumers</a:t>
            </a:r>
            <a:r>
              <a:rPr lang="de-DE" b="0"/>
              <a:t> and </a:t>
            </a:r>
            <a:r>
              <a:rPr lang="de-DE" b="0" err="1"/>
              <a:t>stabilize</a:t>
            </a:r>
            <a:r>
              <a:rPr lang="de-DE" b="0"/>
              <a:t> </a:t>
            </a:r>
            <a:r>
              <a:rPr lang="de-DE" b="0" err="1"/>
              <a:t>system</a:t>
            </a:r>
            <a:r>
              <a:rPr lang="de-DE" b="0"/>
              <a:t> </a:t>
            </a:r>
            <a:r>
              <a:rPr lang="de-DE" b="0" err="1"/>
              <a:t>against</a:t>
            </a:r>
            <a:r>
              <a:rPr lang="de-DE" b="0"/>
              <a:t> </a:t>
            </a:r>
            <a:r>
              <a:rPr lang="de-DE" b="0" err="1"/>
              <a:t>political</a:t>
            </a:r>
            <a:r>
              <a:rPr lang="de-DE" b="0"/>
              <a:t> </a:t>
            </a:r>
            <a:r>
              <a:rPr lang="de-DE" b="0" err="1"/>
              <a:t>shock</a:t>
            </a:r>
            <a:endParaRPr lang="de-DE" b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/>
          </a:p>
          <a:p>
            <a:r>
              <a:rPr lang="de-DE">
                <a:sym typeface="Wingdings" panose="05000000000000000000" pitchFamily="2" charset="2"/>
              </a:rPr>
              <a:t> Major </a:t>
            </a:r>
            <a:r>
              <a:rPr lang="de-DE" err="1">
                <a:sym typeface="Wingdings" panose="05000000000000000000" pitchFamily="2" charset="2"/>
              </a:rPr>
              <a:t>concern</a:t>
            </a:r>
            <a:r>
              <a:rPr lang="de-DE">
                <a:sym typeface="Wingdings" panose="05000000000000000000" pitchFamily="2" charset="2"/>
              </a:rPr>
              <a:t>: EU not well-</a:t>
            </a:r>
            <a:r>
              <a:rPr lang="de-DE" err="1">
                <a:sym typeface="Wingdings" panose="05000000000000000000" pitchFamily="2" charset="2"/>
              </a:rPr>
              <a:t>prepared</a:t>
            </a:r>
            <a:r>
              <a:rPr lang="de-DE">
                <a:sym typeface="Wingdings" panose="05000000000000000000" pitchFamily="2" charset="2"/>
              </a:rPr>
              <a:t> </a:t>
            </a:r>
            <a:r>
              <a:rPr lang="de-DE" err="1">
                <a:sym typeface="Wingdings" panose="05000000000000000000" pitchFamily="2" charset="2"/>
              </a:rPr>
              <a:t>for</a:t>
            </a:r>
            <a:r>
              <a:rPr lang="de-DE">
                <a:sym typeface="Wingdings" panose="05000000000000000000" pitchFamily="2" charset="2"/>
              </a:rPr>
              <a:t> potential ETS-2 </a:t>
            </a:r>
            <a:r>
              <a:rPr lang="de-DE" err="1">
                <a:sym typeface="Wingdings" panose="05000000000000000000" pitchFamily="2" charset="2"/>
              </a:rPr>
              <a:t>price</a:t>
            </a:r>
            <a:r>
              <a:rPr lang="de-DE">
                <a:sym typeface="Wingdings" panose="05000000000000000000" pitchFamily="2" charset="2"/>
              </a:rPr>
              <a:t> </a:t>
            </a:r>
            <a:r>
              <a:rPr lang="de-DE" err="1">
                <a:sym typeface="Wingdings" panose="05000000000000000000" pitchFamily="2" charset="2"/>
              </a:rPr>
              <a:t>shock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2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38B4E-EE02-DD0C-6422-13C7EE1B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Response option #2 (political risk): National Compensation schemes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2675A-8134-10C8-CD8A-3BB8A010D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547" y="1503597"/>
            <a:ext cx="4720241" cy="476617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Carefully designed revenue recycling schemes scaling with carbon price enable managing net distributional impacts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/>
              <a:t>Range of options: lump-sum per capita, differentiating by heating system/travel/emissions/income...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/>
              <a:t>Tradeoff: Differentiation tends to enhance targeting but increases informational and administrative requirements</a:t>
            </a:r>
          </a:p>
          <a:p>
            <a:pPr>
              <a:spcBef>
                <a:spcPts val="3000"/>
              </a:spcBef>
            </a:pPr>
            <a:r>
              <a:rPr lang="en-US" sz="1800" dirty="0">
                <a:sym typeface="Wingdings" panose="05000000000000000000" pitchFamily="2" charset="2"/>
              </a:rPr>
              <a:t> Develop &amp; communicate national Social Climate Plans and provide analytical support – in time for 2027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479EF4-B5B1-32CE-1621-1F2B44362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655" y="2117748"/>
            <a:ext cx="6396898" cy="26225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035FA4-54D8-AC8A-6499-724CC241BB15}"/>
              </a:ext>
            </a:extLst>
          </p:cNvPr>
          <p:cNvSpPr txBox="1"/>
          <p:nvPr/>
        </p:nvSpPr>
        <p:spPr>
          <a:xfrm>
            <a:off x="5674659" y="1410789"/>
            <a:ext cx="6045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+mj-lt"/>
              </a:rPr>
              <a:t>Impact of 275€/tCO</a:t>
            </a:r>
            <a:r>
              <a:rPr lang="de-DE" b="1" baseline="-25000" dirty="0">
                <a:latin typeface="+mj-lt"/>
              </a:rPr>
              <a:t>2</a:t>
            </a:r>
            <a:r>
              <a:rPr lang="de-DE" b="1" dirty="0">
                <a:latin typeface="+mj-lt"/>
              </a:rPr>
              <a:t> carbon price on heating fuels in Germany, uncompensated vs. various revenue recycling schemes</a:t>
            </a:r>
            <a:endParaRPr lang="en-US" b="1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246416-9AF6-DC87-1411-7AD76DCCF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588" y="5361400"/>
            <a:ext cx="6880412" cy="4317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AD332E-60A4-B246-5E79-37C82B1C71EA}"/>
              </a:ext>
            </a:extLst>
          </p:cNvPr>
          <p:cNvSpPr txBox="1"/>
          <p:nvPr/>
        </p:nvSpPr>
        <p:spPr>
          <a:xfrm>
            <a:off x="5483833" y="5300282"/>
            <a:ext cx="104471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000" dirty="0">
              <a:latin typeface="+mj-lt"/>
            </a:endParaRPr>
          </a:p>
          <a:p>
            <a:r>
              <a:rPr lang="de-DE" sz="1000" dirty="0">
                <a:latin typeface="+mj-lt"/>
              </a:rPr>
              <a:t>Uncompensated</a:t>
            </a:r>
          </a:p>
          <a:p>
            <a:endParaRPr lang="en-US" sz="10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8B41E5-A100-BAC8-7E8B-A226C6BF94F7}"/>
              </a:ext>
            </a:extLst>
          </p:cNvPr>
          <p:cNvSpPr txBox="1"/>
          <p:nvPr/>
        </p:nvSpPr>
        <p:spPr>
          <a:xfrm>
            <a:off x="6700792" y="5260446"/>
            <a:ext cx="7668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000" dirty="0">
              <a:latin typeface="+mj-lt"/>
            </a:endParaRPr>
          </a:p>
          <a:p>
            <a:r>
              <a:rPr lang="de-DE" sz="1000" dirty="0">
                <a:latin typeface="+mj-lt"/>
              </a:rPr>
              <a:t>Lump-sum </a:t>
            </a:r>
          </a:p>
          <a:p>
            <a:r>
              <a:rPr lang="de-DE" sz="1000" dirty="0">
                <a:latin typeface="+mj-lt"/>
              </a:rPr>
              <a:t>per capita</a:t>
            </a:r>
          </a:p>
          <a:p>
            <a:endParaRPr lang="en-US" sz="10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5339C9-E420-4C03-D80C-40A7BF36DDC9}"/>
              </a:ext>
            </a:extLst>
          </p:cNvPr>
          <p:cNvSpPr txBox="1"/>
          <p:nvPr/>
        </p:nvSpPr>
        <p:spPr>
          <a:xfrm>
            <a:off x="8646134" y="5376015"/>
            <a:ext cx="106264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+mj-lt"/>
              </a:rPr>
              <a:t>Based on heating system</a:t>
            </a:r>
          </a:p>
          <a:p>
            <a:endParaRPr lang="en-US" sz="1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C929AF-DBF4-87A8-3FDD-D04085431DD7}"/>
              </a:ext>
            </a:extLst>
          </p:cNvPr>
          <p:cNvSpPr txBox="1"/>
          <p:nvPr/>
        </p:nvSpPr>
        <p:spPr>
          <a:xfrm>
            <a:off x="7673463" y="5358977"/>
            <a:ext cx="7668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+mj-lt"/>
              </a:rPr>
              <a:t>Lump-sum </a:t>
            </a:r>
          </a:p>
          <a:p>
            <a:r>
              <a:rPr lang="de-DE" sz="1000" dirty="0">
                <a:latin typeface="+mj-lt"/>
              </a:rPr>
              <a:t>per capita, taxed</a:t>
            </a:r>
          </a:p>
          <a:p>
            <a:endParaRPr lang="en-US" sz="10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359AC6-74F1-B7B4-1FEC-952E6B929870}"/>
              </a:ext>
            </a:extLst>
          </p:cNvPr>
          <p:cNvSpPr txBox="1"/>
          <p:nvPr/>
        </p:nvSpPr>
        <p:spPr>
          <a:xfrm>
            <a:off x="9948095" y="5391000"/>
            <a:ext cx="106264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+mj-lt"/>
              </a:rPr>
              <a:t>Based on emissions</a:t>
            </a:r>
          </a:p>
          <a:p>
            <a:endParaRPr lang="en-US" sz="10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46DDC-DB3C-A57B-031C-DA39AEB6BF94}"/>
              </a:ext>
            </a:extLst>
          </p:cNvPr>
          <p:cNvSpPr txBox="1"/>
          <p:nvPr/>
        </p:nvSpPr>
        <p:spPr>
          <a:xfrm>
            <a:off x="11243494" y="5300282"/>
            <a:ext cx="8992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000" dirty="0">
              <a:latin typeface="+mj-lt"/>
            </a:endParaRPr>
          </a:p>
          <a:p>
            <a:r>
              <a:rPr lang="de-DE" sz="1000" dirty="0">
                <a:latin typeface="+mj-lt"/>
              </a:rPr>
              <a:t>„Tree-based“</a:t>
            </a:r>
          </a:p>
          <a:p>
            <a:endParaRPr lang="en-US" sz="10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4F64B3-E703-6475-8FA8-DF013A4346F1}"/>
              </a:ext>
            </a:extLst>
          </p:cNvPr>
          <p:cNvSpPr txBox="1"/>
          <p:nvPr/>
        </p:nvSpPr>
        <p:spPr>
          <a:xfrm>
            <a:off x="6528612" y="5020423"/>
            <a:ext cx="4598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</a:rPr>
              <a:t>Household net income deciles (weighted equivalent) </a:t>
            </a:r>
            <a:endParaRPr lang="en-US" sz="1600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A39F2D-02F6-6820-8F65-6230E00C881C}"/>
              </a:ext>
            </a:extLst>
          </p:cNvPr>
          <p:cNvSpPr txBox="1"/>
          <p:nvPr/>
        </p:nvSpPr>
        <p:spPr>
          <a:xfrm>
            <a:off x="5507693" y="4738602"/>
            <a:ext cx="659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+mj-lt"/>
              </a:rPr>
              <a:t>poorest</a:t>
            </a:r>
            <a:endParaRPr lang="en-US" sz="12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75546B-E828-9250-DEDA-577FBF30BB1A}"/>
              </a:ext>
            </a:extLst>
          </p:cNvPr>
          <p:cNvSpPr txBox="1"/>
          <p:nvPr/>
        </p:nvSpPr>
        <p:spPr>
          <a:xfrm>
            <a:off x="11127115" y="4835239"/>
            <a:ext cx="601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+mj-lt"/>
              </a:rPr>
              <a:t>richest</a:t>
            </a:r>
            <a:endParaRPr lang="en-US" sz="12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E991B-9A31-61A3-9514-395635C5828B}"/>
              </a:ext>
            </a:extLst>
          </p:cNvPr>
          <p:cNvSpPr txBox="1"/>
          <p:nvPr/>
        </p:nvSpPr>
        <p:spPr>
          <a:xfrm>
            <a:off x="10641002" y="6115883"/>
            <a:ext cx="1483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+mj-lt"/>
              </a:rPr>
              <a:t>Kellner et al. </a:t>
            </a:r>
            <a:r>
              <a:rPr lang="de-DE" sz="1400" dirty="0">
                <a:latin typeface="+mj-lt"/>
                <a:hlinkClick r:id="rId4"/>
              </a:rPr>
              <a:t>2023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99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14899-E0C5-B3EE-936D-C6117E21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EU </a:t>
            </a:r>
            <a:r>
              <a:rPr lang="de-DE" err="1"/>
              <a:t>climate</a:t>
            </a:r>
            <a:r>
              <a:rPr lang="de-DE"/>
              <a:t> </a:t>
            </a:r>
            <a:r>
              <a:rPr lang="de-DE" err="1"/>
              <a:t>policy</a:t>
            </a:r>
            <a:r>
              <a:rPr lang="de-DE"/>
              <a:t> </a:t>
            </a:r>
            <a:r>
              <a:rPr lang="de-DE" err="1"/>
              <a:t>architecture</a:t>
            </a:r>
            <a:endParaRPr lang="de-DE"/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51B51B4C-AE20-B491-47C6-534E0A845F62}"/>
              </a:ext>
            </a:extLst>
          </p:cNvPr>
          <p:cNvSpPr txBox="1">
            <a:spLocks/>
          </p:cNvSpPr>
          <p:nvPr/>
        </p:nvSpPr>
        <p:spPr>
          <a:xfrm>
            <a:off x="3416436" y="1582059"/>
            <a:ext cx="5359127" cy="59436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5BA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b="1" dirty="0">
                <a:solidFill>
                  <a:schemeClr val="tx1"/>
                </a:solidFill>
              </a:rPr>
              <a:t>EU carbon pricing architecture after Fit-for-55 reform</a:t>
            </a: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0588677-3C6E-7C29-4530-0B0B9C2BB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03" y="2729778"/>
            <a:ext cx="11216499" cy="263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5A0C4-BDB5-58CD-1718-F694659E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@Meredith: Potential moderator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BA6B8-8F55-D089-3698-933B667EA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</a:rPr>
              <a:t>Why did the EU not adopt a price collar in the first place?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You talked a lot about “political risk”. Can you elaborate what you have in mind? Isn’t it hard to change/undo EU law?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</a:rPr>
              <a:t>As professional policy analysts, is it really our </a:t>
            </a:r>
            <a:r>
              <a:rPr lang="en-US" dirty="0">
                <a:ea typeface="Calibri" panose="020F0502020204030204" pitchFamily="34" charset="0"/>
              </a:rPr>
              <a:t>job to try to analyze political risks to carbon markets, when these are so hard to project? Shouldn’t we focus on developing and offering sound policy options?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4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14899-E0C5-B3EE-936D-C6117E21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EU climate policy architecture after Fit-for-55 reform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D44575D-58BA-FC5D-83D7-E8E2D80BD586}"/>
              </a:ext>
            </a:extLst>
          </p:cNvPr>
          <p:cNvSpPr/>
          <p:nvPr/>
        </p:nvSpPr>
        <p:spPr>
          <a:xfrm>
            <a:off x="2533211" y="1918404"/>
            <a:ext cx="6637175" cy="2604976"/>
          </a:xfrm>
          <a:prstGeom prst="rect">
            <a:avLst/>
          </a:prstGeom>
          <a:solidFill>
            <a:sysClr val="window" lastClr="FFFFFF">
              <a:lumMod val="85000"/>
              <a:alpha val="5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sz="1350" b="1" kern="0">
              <a:latin typeface="Calibri Light" panose="020F0302020204030204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1014EE2-0E2B-A54D-9074-429D4F6C3F62}"/>
              </a:ext>
            </a:extLst>
          </p:cNvPr>
          <p:cNvSpPr/>
          <p:nvPr/>
        </p:nvSpPr>
        <p:spPr>
          <a:xfrm>
            <a:off x="3005104" y="2870459"/>
            <a:ext cx="358660" cy="1189338"/>
          </a:xfrm>
          <a:prstGeom prst="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algn="ctr">
              <a:defRPr/>
            </a:pPr>
            <a:r>
              <a:rPr lang="en-GB" sz="1350" kern="0">
                <a:latin typeface="Calibri Light" panose="020F0302020204030204"/>
              </a:rPr>
              <a:t>Power / Energy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35CF71D-22AC-DDFE-CD4C-CB0FCDC17872}"/>
              </a:ext>
            </a:extLst>
          </p:cNvPr>
          <p:cNvSpPr/>
          <p:nvPr/>
        </p:nvSpPr>
        <p:spPr>
          <a:xfrm>
            <a:off x="3432616" y="2874258"/>
            <a:ext cx="358660" cy="1189338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algn="ctr">
              <a:defRPr/>
            </a:pPr>
            <a:r>
              <a:rPr lang="en-GB" sz="1350" kern="0">
                <a:latin typeface="Calibri Light" panose="020F0302020204030204"/>
              </a:rPr>
              <a:t>Industry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7FC3813-0692-72EC-0A16-F4E4948B7992}"/>
              </a:ext>
            </a:extLst>
          </p:cNvPr>
          <p:cNvSpPr/>
          <p:nvPr/>
        </p:nvSpPr>
        <p:spPr>
          <a:xfrm>
            <a:off x="5494636" y="2901416"/>
            <a:ext cx="358660" cy="11893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algn="ctr">
              <a:defRPr/>
            </a:pPr>
            <a:r>
              <a:rPr lang="en-GB" sz="1350" kern="0">
                <a:latin typeface="Calibri Light" panose="020F0302020204030204"/>
              </a:rPr>
              <a:t>Road transport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B16EDFC-863E-28E4-3319-F26D6287C678}"/>
              </a:ext>
            </a:extLst>
          </p:cNvPr>
          <p:cNvSpPr/>
          <p:nvPr/>
        </p:nvSpPr>
        <p:spPr>
          <a:xfrm>
            <a:off x="5913765" y="2894791"/>
            <a:ext cx="358660" cy="118933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algn="ctr">
              <a:defRPr/>
            </a:pPr>
            <a:r>
              <a:rPr lang="en-GB" sz="1350" kern="0">
                <a:latin typeface="Calibri Light" panose="020F0302020204030204"/>
              </a:rPr>
              <a:t>Buildings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69FD497-3874-DA8B-3512-7CFBA1BB9A4A}"/>
              </a:ext>
            </a:extLst>
          </p:cNvPr>
          <p:cNvSpPr/>
          <p:nvPr/>
        </p:nvSpPr>
        <p:spPr>
          <a:xfrm>
            <a:off x="8415302" y="2870459"/>
            <a:ext cx="371514" cy="11893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algn="ctr">
              <a:defRPr/>
            </a:pPr>
            <a:r>
              <a:rPr lang="en-GB" sz="1050" kern="0">
                <a:latin typeface="Calibri Light" panose="020F0302020204030204"/>
              </a:rPr>
              <a:t>Land-use, land-use change and forestry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CB412C-2E80-A326-A93A-06CF90B2E6F9}"/>
              </a:ext>
            </a:extLst>
          </p:cNvPr>
          <p:cNvSpPr txBox="1"/>
          <p:nvPr/>
        </p:nvSpPr>
        <p:spPr>
          <a:xfrm>
            <a:off x="2886297" y="4787903"/>
            <a:ext cx="14239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alibri Light" panose="020F0302020204030204"/>
              </a:rPr>
              <a:t>EU ETS-1</a:t>
            </a:r>
          </a:p>
          <a:p>
            <a:pPr algn="ctr"/>
            <a:r>
              <a:rPr lang="en-GB" sz="1100" b="1" dirty="0">
                <a:latin typeface="Calibri Light" panose="020F0302020204030204"/>
              </a:rPr>
              <a:t>- 61% </a:t>
            </a:r>
            <a:r>
              <a:rPr lang="en-GB" sz="1100" dirty="0">
                <a:latin typeface="Calibri Light" panose="020F0302020204030204"/>
              </a:rPr>
              <a:t>GHG by 2030 (compared to 2005)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8E477DD-865F-BA8E-9369-13F6C00E3ECA}"/>
              </a:ext>
            </a:extLst>
          </p:cNvPr>
          <p:cNvSpPr/>
          <p:nvPr/>
        </p:nvSpPr>
        <p:spPr>
          <a:xfrm>
            <a:off x="2891431" y="2741763"/>
            <a:ext cx="1418852" cy="1458098"/>
          </a:xfrm>
          <a:prstGeom prst="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sz="1350" kern="0">
              <a:latin typeface="Calibri Light" panose="020F0302020204030204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788C830-BE80-9CE9-A08B-0AB0983ED42D}"/>
              </a:ext>
            </a:extLst>
          </p:cNvPr>
          <p:cNvSpPr/>
          <p:nvPr/>
        </p:nvSpPr>
        <p:spPr>
          <a:xfrm>
            <a:off x="5273519" y="2655544"/>
            <a:ext cx="1976136" cy="1728690"/>
          </a:xfrm>
          <a:prstGeom prst="rect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sz="1350" kern="0">
              <a:latin typeface="Calibri Light" panose="020F0302020204030204"/>
            </a:endParaRP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FB0978B4-103B-BA09-712C-F74A4DEFE269}"/>
              </a:ext>
            </a:extLst>
          </p:cNvPr>
          <p:cNvCxnSpPr>
            <a:cxnSpLocks/>
          </p:cNvCxnSpPr>
          <p:nvPr/>
        </p:nvCxnSpPr>
        <p:spPr>
          <a:xfrm>
            <a:off x="6664827" y="4384235"/>
            <a:ext cx="0" cy="1032587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34FE91C2-BDB4-82C4-1377-466A46C8B1F8}"/>
              </a:ext>
            </a:extLst>
          </p:cNvPr>
          <p:cNvCxnSpPr>
            <a:cxnSpLocks/>
          </p:cNvCxnSpPr>
          <p:nvPr/>
        </p:nvCxnSpPr>
        <p:spPr>
          <a:xfrm>
            <a:off x="3611947" y="4199860"/>
            <a:ext cx="1" cy="415062"/>
          </a:xfrm>
          <a:prstGeom prst="line">
            <a:avLst/>
          </a:prstGeom>
          <a:noFill/>
          <a:ln w="34925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E8FC5CD1-0F25-5B98-3CA2-CF979384234C}"/>
              </a:ext>
            </a:extLst>
          </p:cNvPr>
          <p:cNvSpPr/>
          <p:nvPr/>
        </p:nvSpPr>
        <p:spPr>
          <a:xfrm>
            <a:off x="6726030" y="2901416"/>
            <a:ext cx="358660" cy="1189338"/>
          </a:xfrm>
          <a:prstGeom prst="rect">
            <a:avLst/>
          </a:prstGeom>
          <a:solidFill>
            <a:srgbClr val="A1D7C6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algn="ctr">
              <a:defRPr/>
            </a:pPr>
            <a:r>
              <a:rPr lang="en-GB" sz="1000" kern="0">
                <a:latin typeface="Calibri Light" panose="020F0302020204030204"/>
              </a:rPr>
              <a:t>Waste, agriculture fluorinated gases, …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44B9A3D-86C8-9D25-20D2-C2B78DB26635}"/>
              </a:ext>
            </a:extLst>
          </p:cNvPr>
          <p:cNvSpPr txBox="1"/>
          <p:nvPr/>
        </p:nvSpPr>
        <p:spPr>
          <a:xfrm>
            <a:off x="5273519" y="5550060"/>
            <a:ext cx="29643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alibri Light" panose="020F0302020204030204"/>
              </a:rPr>
              <a:t>Effort-sharing </a:t>
            </a:r>
          </a:p>
          <a:p>
            <a:pPr algn="ctr"/>
            <a:r>
              <a:rPr lang="en-GB" sz="1600" b="1" dirty="0">
                <a:latin typeface="Calibri Light" panose="020F0302020204030204"/>
              </a:rPr>
              <a:t>Regulation (ESR)</a:t>
            </a:r>
          </a:p>
          <a:p>
            <a:pPr algn="ctr"/>
            <a:r>
              <a:rPr lang="en-GB" sz="1200" b="1" dirty="0">
                <a:latin typeface="Calibri Light" panose="020F0302020204030204"/>
              </a:rPr>
              <a:t>- 40% </a:t>
            </a:r>
            <a:r>
              <a:rPr lang="en-GB" sz="1200" dirty="0">
                <a:latin typeface="Calibri Light" panose="020F0302020204030204"/>
              </a:rPr>
              <a:t>GHG by 2030 (compared to 2005), </a:t>
            </a:r>
          </a:p>
          <a:p>
            <a:pPr algn="ctr"/>
            <a:r>
              <a:rPr lang="en-GB" sz="1200" dirty="0">
                <a:latin typeface="Calibri Light" panose="020F0302020204030204"/>
              </a:rPr>
              <a:t>27 Member State targets ranging from  -50% to -10%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162F6E9-77F6-3D37-1AD8-AFBE6336769B}"/>
              </a:ext>
            </a:extLst>
          </p:cNvPr>
          <p:cNvSpPr txBox="1"/>
          <p:nvPr/>
        </p:nvSpPr>
        <p:spPr>
          <a:xfrm>
            <a:off x="5176949" y="4763508"/>
            <a:ext cx="13526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alibri Light" panose="020F0302020204030204"/>
              </a:rPr>
              <a:t>EU ETS–2</a:t>
            </a:r>
          </a:p>
          <a:p>
            <a:pPr algn="ctr"/>
            <a:r>
              <a:rPr lang="en-GB" sz="1100" b="1" dirty="0">
                <a:latin typeface="Calibri Light" panose="020F0302020204030204"/>
              </a:rPr>
              <a:t>- 43% </a:t>
            </a:r>
            <a:r>
              <a:rPr lang="en-GB" sz="1100" dirty="0">
                <a:latin typeface="Calibri Light" panose="020F0302020204030204"/>
              </a:rPr>
              <a:t>GHG by 2030 (compared to 2005) 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EBA1C7B-E0BF-1B7C-876D-B8B1D414838D}"/>
              </a:ext>
            </a:extLst>
          </p:cNvPr>
          <p:cNvSpPr/>
          <p:nvPr/>
        </p:nvSpPr>
        <p:spPr>
          <a:xfrm>
            <a:off x="5379255" y="2797540"/>
            <a:ext cx="951079" cy="140232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sz="1350" kern="0">
              <a:latin typeface="Calibri Light" panose="020F0302020204030204"/>
            </a:endParaRP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0BF9E86E-4505-6117-EF55-A97B2688C8EE}"/>
              </a:ext>
            </a:extLst>
          </p:cNvPr>
          <p:cNvCxnSpPr>
            <a:cxnSpLocks/>
          </p:cNvCxnSpPr>
          <p:nvPr/>
        </p:nvCxnSpPr>
        <p:spPr>
          <a:xfrm flipH="1">
            <a:off x="5851798" y="4199861"/>
            <a:ext cx="1498" cy="563647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D847556D-5E3E-A424-65F2-374146915B2D}"/>
              </a:ext>
            </a:extLst>
          </p:cNvPr>
          <p:cNvSpPr/>
          <p:nvPr/>
        </p:nvSpPr>
        <p:spPr>
          <a:xfrm>
            <a:off x="3846672" y="2877158"/>
            <a:ext cx="358660" cy="1189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algn="ctr">
              <a:defRPr/>
            </a:pPr>
            <a:r>
              <a:rPr lang="en-GB" sz="1100" kern="0" dirty="0">
                <a:latin typeface="Calibri Light" panose="020F0302020204030204"/>
              </a:rPr>
              <a:t>Aviation &amp; Shipping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728C669-0C6F-BFD8-0970-31D9BCBB3DB8}"/>
              </a:ext>
            </a:extLst>
          </p:cNvPr>
          <p:cNvSpPr txBox="1"/>
          <p:nvPr/>
        </p:nvSpPr>
        <p:spPr>
          <a:xfrm>
            <a:off x="3846672" y="2113232"/>
            <a:ext cx="4172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j-lt"/>
              </a:rPr>
              <a:t>Target: Overall </a:t>
            </a:r>
            <a:r>
              <a:rPr lang="en-GB" sz="1400" b="1" dirty="0">
                <a:latin typeface="+mj-lt"/>
              </a:rPr>
              <a:t>-55% GHG </a:t>
            </a:r>
            <a:r>
              <a:rPr lang="en-GB" sz="1400" dirty="0">
                <a:latin typeface="+mj-lt"/>
              </a:rPr>
              <a:t>by 2030 (compared to 1990)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BAFE4D6D-52D9-6E28-D594-4D6FFFE59716}"/>
              </a:ext>
            </a:extLst>
          </p:cNvPr>
          <p:cNvCxnSpPr/>
          <p:nvPr/>
        </p:nvCxnSpPr>
        <p:spPr>
          <a:xfrm>
            <a:off x="4414470" y="3334208"/>
            <a:ext cx="690465" cy="0"/>
          </a:xfrm>
          <a:prstGeom prst="straightConnector1">
            <a:avLst/>
          </a:prstGeom>
          <a:ln w="34925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1180735A-A35A-7C0D-A0EB-82B6651A37A1}"/>
              </a:ext>
            </a:extLst>
          </p:cNvPr>
          <p:cNvCxnSpPr/>
          <p:nvPr/>
        </p:nvCxnSpPr>
        <p:spPr>
          <a:xfrm>
            <a:off x="7533099" y="3284445"/>
            <a:ext cx="690465" cy="0"/>
          </a:xfrm>
          <a:prstGeom prst="straightConnector1">
            <a:avLst/>
          </a:prstGeom>
          <a:ln w="349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E026B8BA-78C5-CA73-2439-1E0C01CFB6BF}"/>
              </a:ext>
            </a:extLst>
          </p:cNvPr>
          <p:cNvCxnSpPr>
            <a:cxnSpLocks/>
          </p:cNvCxnSpPr>
          <p:nvPr/>
        </p:nvCxnSpPr>
        <p:spPr>
          <a:xfrm flipH="1">
            <a:off x="7533099" y="3529332"/>
            <a:ext cx="690465" cy="1"/>
          </a:xfrm>
          <a:prstGeom prst="straightConnector1">
            <a:avLst/>
          </a:prstGeom>
          <a:ln w="34925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EC5B2D4-8A58-1247-91D3-EBB33792B247}"/>
              </a:ext>
            </a:extLst>
          </p:cNvPr>
          <p:cNvSpPr txBox="1"/>
          <p:nvPr/>
        </p:nvSpPr>
        <p:spPr>
          <a:xfrm>
            <a:off x="7391441" y="4763098"/>
            <a:ext cx="241923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0075" fontAlgn="base">
              <a:spcBef>
                <a:spcPct val="0"/>
              </a:spcBef>
              <a:defRPr/>
            </a:pPr>
            <a:r>
              <a:rPr lang="en-GB" sz="1200">
                <a:latin typeface="+mj-lt"/>
              </a:rPr>
              <a:t>At least </a:t>
            </a:r>
            <a:r>
              <a:rPr lang="en-GB" sz="1200" b="1">
                <a:latin typeface="+mj-lt"/>
              </a:rPr>
              <a:t>-310 Mt </a:t>
            </a:r>
            <a:r>
              <a:rPr lang="en-GB" sz="1200">
                <a:latin typeface="+mj-lt"/>
              </a:rPr>
              <a:t>CO</a:t>
            </a:r>
            <a:r>
              <a:rPr lang="en-GB" sz="1200" baseline="-25000">
                <a:latin typeface="+mj-lt"/>
              </a:rPr>
              <a:t>2</a:t>
            </a:r>
            <a:r>
              <a:rPr lang="en-GB" sz="1200">
                <a:latin typeface="+mj-lt"/>
              </a:rPr>
              <a:t> removals </a:t>
            </a:r>
          </a:p>
          <a:p>
            <a:pPr algn="ctr" defTabSz="600075" fontAlgn="base">
              <a:spcBef>
                <a:spcPct val="0"/>
              </a:spcBef>
              <a:defRPr/>
            </a:pPr>
            <a:endParaRPr lang="en-GB" sz="900" b="1">
              <a:latin typeface="+mj-lt"/>
            </a:endParaRPr>
          </a:p>
          <a:p>
            <a:pPr algn="ctr" defTabSz="600075" fontAlgn="base">
              <a:spcBef>
                <a:spcPct val="0"/>
              </a:spcBef>
              <a:defRPr/>
            </a:pPr>
            <a:endParaRPr lang="en-GB" sz="900" b="1">
              <a:latin typeface="+mj-lt"/>
            </a:endParaRPr>
          </a:p>
          <a:p>
            <a:pPr algn="ctr" defTabSz="600075" fontAlgn="base">
              <a:spcBef>
                <a:spcPct val="0"/>
              </a:spcBef>
              <a:defRPr/>
            </a:pPr>
            <a:endParaRPr lang="en-GB" sz="900" b="1">
              <a:latin typeface="+mj-lt"/>
            </a:endParaRP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94F1AAD4-EA20-04B8-F528-184197E91308}"/>
              </a:ext>
            </a:extLst>
          </p:cNvPr>
          <p:cNvCxnSpPr>
            <a:cxnSpLocks/>
          </p:cNvCxnSpPr>
          <p:nvPr/>
        </p:nvCxnSpPr>
        <p:spPr>
          <a:xfrm>
            <a:off x="8621402" y="4066497"/>
            <a:ext cx="0" cy="626917"/>
          </a:xfrm>
          <a:prstGeom prst="line">
            <a:avLst/>
          </a:pr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30" name="Titel 1">
            <a:extLst>
              <a:ext uri="{FF2B5EF4-FFF2-40B4-BE49-F238E27FC236}">
                <a16:creationId xmlns:a16="http://schemas.microsoft.com/office/drawing/2014/main" id="{51B51B4C-AE20-B491-47C6-534E0A845F62}"/>
              </a:ext>
            </a:extLst>
          </p:cNvPr>
          <p:cNvSpPr txBox="1">
            <a:spLocks/>
          </p:cNvSpPr>
          <p:nvPr/>
        </p:nvSpPr>
        <p:spPr>
          <a:xfrm>
            <a:off x="3416436" y="1223528"/>
            <a:ext cx="5359127" cy="59436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5BA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b="1" dirty="0">
                <a:solidFill>
                  <a:schemeClr val="tx1"/>
                </a:solidFill>
              </a:rPr>
              <a:t>Carbon pricing architecture after Fit-for-55 reform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82A9A-7613-8B21-EC6A-823A1CEB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1" y="433767"/>
            <a:ext cx="10919460" cy="594360"/>
          </a:xfrm>
        </p:spPr>
        <p:txBody>
          <a:bodyPr/>
          <a:lstStyle/>
          <a:p>
            <a:r>
              <a:rPr lang="de-DE" dirty="0"/>
              <a:t>New cap trajectories in the EU ETS1 and EU ETS2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4451B-FD24-EF27-2CE2-591C9025E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34" y="1839109"/>
            <a:ext cx="10865567" cy="37706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35BA1F-85F2-817F-BFED-F7A04D0BBCBF}"/>
              </a:ext>
            </a:extLst>
          </p:cNvPr>
          <p:cNvSpPr txBox="1"/>
          <p:nvPr/>
        </p:nvSpPr>
        <p:spPr>
          <a:xfrm>
            <a:off x="4955475" y="3363697"/>
            <a:ext cx="101366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+mj-lt"/>
              </a:rPr>
              <a:t>Before Ff55</a:t>
            </a:r>
            <a:endParaRPr lang="en-US" sz="10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F441FB-0BDE-82E9-E8F0-F2D99D0FDD63}"/>
              </a:ext>
            </a:extLst>
          </p:cNvPr>
          <p:cNvSpPr txBox="1"/>
          <p:nvPr/>
        </p:nvSpPr>
        <p:spPr>
          <a:xfrm>
            <a:off x="4960419" y="3160448"/>
            <a:ext cx="101366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+mj-lt"/>
              </a:rPr>
              <a:t>Now</a:t>
            </a:r>
            <a:endParaRPr lang="en-US" sz="10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3773F-877F-7E91-4CE3-0F10530D419A}"/>
              </a:ext>
            </a:extLst>
          </p:cNvPr>
          <p:cNvSpPr txBox="1"/>
          <p:nvPr/>
        </p:nvSpPr>
        <p:spPr>
          <a:xfrm>
            <a:off x="4960418" y="2973613"/>
            <a:ext cx="101366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+mj-lt"/>
              </a:rPr>
              <a:t>Phase 3</a:t>
            </a:r>
            <a:endParaRPr lang="en-US" sz="1000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9BB8E1-D37B-0FDE-53ED-D2E277836199}"/>
              </a:ext>
            </a:extLst>
          </p:cNvPr>
          <p:cNvSpPr/>
          <p:nvPr/>
        </p:nvSpPr>
        <p:spPr>
          <a:xfrm>
            <a:off x="6310430" y="5214356"/>
            <a:ext cx="5114396" cy="292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+mj-lt"/>
              </a:rPr>
              <a:t>Preliminary Assessment, based on Article 30c of revised </a:t>
            </a:r>
            <a:r>
              <a:rPr lang="de-DE" sz="1200" dirty="0">
                <a:solidFill>
                  <a:schemeClr val="tx1"/>
                </a:solidFill>
                <a:latin typeface="+mj-lt"/>
                <a:hlinkClick r:id="rId3"/>
              </a:rPr>
              <a:t>ETS Directive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F66699-252D-6743-605F-E564EBD070CA}"/>
              </a:ext>
            </a:extLst>
          </p:cNvPr>
          <p:cNvSpPr/>
          <p:nvPr/>
        </p:nvSpPr>
        <p:spPr>
          <a:xfrm>
            <a:off x="9969389" y="6351768"/>
            <a:ext cx="1838486" cy="150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+mj-lt"/>
              </a:rPr>
              <a:t>Source: Pahle </a:t>
            </a:r>
            <a:r>
              <a:rPr lang="de-DE" sz="1400" dirty="0">
                <a:solidFill>
                  <a:schemeClr val="tx1"/>
                </a:solidFill>
                <a:latin typeface="+mj-lt"/>
                <a:hlinkClick r:id="rId4"/>
              </a:rPr>
              <a:t>2023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CBB87E-BB6B-8B91-2366-EB34F9997C08}"/>
              </a:ext>
            </a:extLst>
          </p:cNvPr>
          <p:cNvSpPr txBox="1"/>
          <p:nvPr/>
        </p:nvSpPr>
        <p:spPr>
          <a:xfrm>
            <a:off x="3306775" y="5518290"/>
            <a:ext cx="1116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2039*</a:t>
            </a:r>
          </a:p>
          <a:p>
            <a:pPr algn="ctr"/>
            <a:r>
              <a:rPr lang="en-US" sz="1600" dirty="0">
                <a:latin typeface="+mj-lt"/>
              </a:rPr>
              <a:t>(Now)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17DC3-2A23-9853-63B4-43A272D59BCA}"/>
              </a:ext>
            </a:extLst>
          </p:cNvPr>
          <p:cNvSpPr txBox="1"/>
          <p:nvPr/>
        </p:nvSpPr>
        <p:spPr>
          <a:xfrm>
            <a:off x="4716770" y="5532847"/>
            <a:ext cx="1601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2057</a:t>
            </a:r>
          </a:p>
          <a:p>
            <a:pPr algn="ctr"/>
            <a:r>
              <a:rPr lang="en-US" sz="1600" dirty="0">
                <a:latin typeface="+mj-lt"/>
              </a:rPr>
              <a:t>(Before </a:t>
            </a:r>
          </a:p>
          <a:p>
            <a:pPr algn="ctr"/>
            <a:r>
              <a:rPr lang="en-US" sz="1600" dirty="0">
                <a:latin typeface="+mj-lt"/>
              </a:rPr>
              <a:t>Fit-for-55)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B4AE7A-1217-4B60-7080-9B90F2FC2751}"/>
              </a:ext>
            </a:extLst>
          </p:cNvPr>
          <p:cNvSpPr txBox="1"/>
          <p:nvPr/>
        </p:nvSpPr>
        <p:spPr>
          <a:xfrm>
            <a:off x="1613337" y="6389892"/>
            <a:ext cx="442933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DE" sz="1200" dirty="0">
                <a:latin typeface="+mj-lt"/>
              </a:rPr>
              <a:t>*</a:t>
            </a:r>
            <a:r>
              <a:rPr lang="en-US" sz="1200" dirty="0">
                <a:latin typeface="+mj-lt"/>
              </a:rPr>
              <a:t>Supply of aviation allowances (EUAA) will reach zero by 2045, </a:t>
            </a:r>
          </a:p>
          <a:p>
            <a:pPr algn="r"/>
            <a:r>
              <a:rPr lang="en-US" sz="1200" dirty="0">
                <a:latin typeface="+mj-lt"/>
              </a:rPr>
              <a:t>only around 150 Mt cumulated supply after 2039.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1872AA-0D36-4DCF-1DCE-9EEFC7E23161}"/>
              </a:ext>
            </a:extLst>
          </p:cNvPr>
          <p:cNvSpPr txBox="1"/>
          <p:nvPr/>
        </p:nvSpPr>
        <p:spPr>
          <a:xfrm>
            <a:off x="3306775" y="1989875"/>
            <a:ext cx="1116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314303-6E83-8ADD-1EBA-F7C93395B81D}"/>
              </a:ext>
            </a:extLst>
          </p:cNvPr>
          <p:cNvSpPr txBox="1"/>
          <p:nvPr/>
        </p:nvSpPr>
        <p:spPr>
          <a:xfrm>
            <a:off x="10691453" y="5609791"/>
            <a:ext cx="1116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2045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116E2548-F586-8A85-7271-C32D70C15832}"/>
              </a:ext>
            </a:extLst>
          </p:cNvPr>
          <p:cNvSpPr txBox="1"/>
          <p:nvPr/>
        </p:nvSpPr>
        <p:spPr>
          <a:xfrm>
            <a:off x="2243257" y="1306585"/>
            <a:ext cx="856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From 2027, the EU ETS1&amp;2 will cover ~80% of all EU GHG emissions (rest: ESR)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CC9C0A60-4CA9-78A6-5853-6CF677C89163}"/>
              </a:ext>
            </a:extLst>
          </p:cNvPr>
          <p:cNvSpPr txBox="1"/>
          <p:nvPr/>
        </p:nvSpPr>
        <p:spPr>
          <a:xfrm>
            <a:off x="2756613" y="4659452"/>
            <a:ext cx="1734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-4,4% p.a.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0C588CF9-8013-B7CD-B9C0-FD54B930F576}"/>
              </a:ext>
            </a:extLst>
          </p:cNvPr>
          <p:cNvSpPr txBox="1"/>
          <p:nvPr/>
        </p:nvSpPr>
        <p:spPr>
          <a:xfrm>
            <a:off x="9715539" y="3803799"/>
            <a:ext cx="1734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-5,38% p.a.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7546B7E0-461D-F90F-DBCE-F25A158CA092}"/>
              </a:ext>
            </a:extLst>
          </p:cNvPr>
          <p:cNvSpPr txBox="1"/>
          <p:nvPr/>
        </p:nvSpPr>
        <p:spPr>
          <a:xfrm>
            <a:off x="2003460" y="4300243"/>
            <a:ext cx="1734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-61% r.t. 2005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1220E17-B7F9-07CF-E8D3-04BD098F0A1E}"/>
              </a:ext>
            </a:extLst>
          </p:cNvPr>
          <p:cNvSpPr/>
          <p:nvPr/>
        </p:nvSpPr>
        <p:spPr>
          <a:xfrm>
            <a:off x="3034602" y="4343782"/>
            <a:ext cx="50242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14F61238-7513-0197-4EA9-10235207A01D}"/>
              </a:ext>
            </a:extLst>
          </p:cNvPr>
          <p:cNvSpPr txBox="1"/>
          <p:nvPr/>
        </p:nvSpPr>
        <p:spPr>
          <a:xfrm>
            <a:off x="8948328" y="3261877"/>
            <a:ext cx="2042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-43% r.t. 2005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01B201B-2975-5665-AEBB-2E802AEA07A2}"/>
              </a:ext>
            </a:extLst>
          </p:cNvPr>
          <p:cNvSpPr/>
          <p:nvPr/>
        </p:nvSpPr>
        <p:spPr>
          <a:xfrm>
            <a:off x="8855899" y="3516623"/>
            <a:ext cx="50242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3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8733-1849-209B-2644-715D26BD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Modeling of ETS2 prices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E52C012-6784-E2E6-4BB6-6BC1C5DED48E}"/>
              </a:ext>
            </a:extLst>
          </p:cNvPr>
          <p:cNvCxnSpPr>
            <a:cxnSpLocks/>
          </p:cNvCxnSpPr>
          <p:nvPr/>
        </p:nvCxnSpPr>
        <p:spPr>
          <a:xfrm flipV="1">
            <a:off x="1325749" y="1708038"/>
            <a:ext cx="0" cy="3365639"/>
          </a:xfrm>
          <a:prstGeom prst="straightConnector1">
            <a:avLst/>
          </a:prstGeom>
          <a:noFill/>
          <a:ln w="38100" cap="flat" cmpd="sng" algn="ctr">
            <a:solidFill>
              <a:srgbClr val="8F35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4FF8949-63B9-2430-DA91-431B6E4ECBF3}"/>
              </a:ext>
            </a:extLst>
          </p:cNvPr>
          <p:cNvCxnSpPr>
            <a:cxnSpLocks/>
          </p:cNvCxnSpPr>
          <p:nvPr/>
        </p:nvCxnSpPr>
        <p:spPr>
          <a:xfrm>
            <a:off x="1148745" y="4794828"/>
            <a:ext cx="363556" cy="0"/>
          </a:xfrm>
          <a:prstGeom prst="straightConnector1">
            <a:avLst/>
          </a:prstGeom>
          <a:noFill/>
          <a:ln w="38100" cap="flat" cmpd="sng" algn="ctr">
            <a:solidFill>
              <a:srgbClr val="8F3547"/>
            </a:solidFill>
            <a:prstDash val="solid"/>
            <a:miter lim="800000"/>
            <a:tailEnd type="none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C0BC90-51A3-BD1B-7710-5111CCA73D10}"/>
              </a:ext>
            </a:extLst>
          </p:cNvPr>
          <p:cNvCxnSpPr>
            <a:cxnSpLocks/>
          </p:cNvCxnSpPr>
          <p:nvPr/>
        </p:nvCxnSpPr>
        <p:spPr>
          <a:xfrm>
            <a:off x="1148745" y="3361717"/>
            <a:ext cx="363556" cy="0"/>
          </a:xfrm>
          <a:prstGeom prst="straightConnector1">
            <a:avLst/>
          </a:prstGeom>
          <a:noFill/>
          <a:ln w="38100" cap="flat" cmpd="sng" algn="ctr">
            <a:solidFill>
              <a:srgbClr val="8F3547"/>
            </a:solidFill>
            <a:prstDash val="solid"/>
            <a:miter lim="800000"/>
            <a:tailEnd type="non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738650-6B4B-D431-1337-B35BF7F16A90}"/>
              </a:ext>
            </a:extLst>
          </p:cNvPr>
          <p:cNvCxnSpPr>
            <a:cxnSpLocks/>
          </p:cNvCxnSpPr>
          <p:nvPr/>
        </p:nvCxnSpPr>
        <p:spPr>
          <a:xfrm>
            <a:off x="1148745" y="4076896"/>
            <a:ext cx="363556" cy="0"/>
          </a:xfrm>
          <a:prstGeom prst="straightConnector1">
            <a:avLst/>
          </a:prstGeom>
          <a:noFill/>
          <a:ln w="38100" cap="flat" cmpd="sng" algn="ctr">
            <a:solidFill>
              <a:srgbClr val="8F3547"/>
            </a:solidFill>
            <a:prstDash val="solid"/>
            <a:miter lim="800000"/>
            <a:tailEnd type="non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DD030F-FEA6-CEE2-DADB-499497FEF132}"/>
              </a:ext>
            </a:extLst>
          </p:cNvPr>
          <p:cNvCxnSpPr>
            <a:cxnSpLocks/>
          </p:cNvCxnSpPr>
          <p:nvPr/>
        </p:nvCxnSpPr>
        <p:spPr>
          <a:xfrm>
            <a:off x="1148745" y="2644703"/>
            <a:ext cx="363556" cy="0"/>
          </a:xfrm>
          <a:prstGeom prst="straightConnector1">
            <a:avLst/>
          </a:prstGeom>
          <a:noFill/>
          <a:ln w="38100" cap="flat" cmpd="sng" algn="ctr">
            <a:solidFill>
              <a:srgbClr val="8F3547"/>
            </a:solidFill>
            <a:prstDash val="solid"/>
            <a:miter lim="800000"/>
            <a:tailEnd type="non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1429AE-041E-1563-C62D-0D6DB24B0952}"/>
              </a:ext>
            </a:extLst>
          </p:cNvPr>
          <p:cNvCxnSpPr>
            <a:cxnSpLocks/>
          </p:cNvCxnSpPr>
          <p:nvPr/>
        </p:nvCxnSpPr>
        <p:spPr>
          <a:xfrm>
            <a:off x="1148745" y="1917589"/>
            <a:ext cx="363556" cy="0"/>
          </a:xfrm>
          <a:prstGeom prst="straightConnector1">
            <a:avLst/>
          </a:prstGeom>
          <a:noFill/>
          <a:ln w="38100" cap="flat" cmpd="sng" algn="ctr">
            <a:solidFill>
              <a:srgbClr val="8F3547"/>
            </a:solidFill>
            <a:prstDash val="solid"/>
            <a:miter lim="800000"/>
            <a:tailEnd type="non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C6B7FE-D7D1-8A05-F0A3-1222414107B0}"/>
              </a:ext>
            </a:extLst>
          </p:cNvPr>
          <p:cNvSpPr txBox="1"/>
          <p:nvPr/>
        </p:nvSpPr>
        <p:spPr>
          <a:xfrm>
            <a:off x="447460" y="4607409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F3547"/>
                </a:solidFill>
                <a:latin typeface="+mj-lt"/>
              </a:rPr>
              <a:t>0 €/t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BD8E2F-90D4-22A5-3DDA-F38B8F1EEA59}"/>
              </a:ext>
            </a:extLst>
          </p:cNvPr>
          <p:cNvSpPr txBox="1"/>
          <p:nvPr/>
        </p:nvSpPr>
        <p:spPr>
          <a:xfrm>
            <a:off x="192582" y="390451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F3547"/>
                </a:solidFill>
                <a:latin typeface="+mj-lt"/>
              </a:rPr>
              <a:t>100 €/t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590BF-1DEA-21B9-964D-D606A5191968}"/>
              </a:ext>
            </a:extLst>
          </p:cNvPr>
          <p:cNvSpPr txBox="1"/>
          <p:nvPr/>
        </p:nvSpPr>
        <p:spPr>
          <a:xfrm>
            <a:off x="192582" y="317739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F3547"/>
                </a:solidFill>
                <a:latin typeface="+mj-lt"/>
              </a:rPr>
              <a:t>200 €/t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87CEEB-DEC3-C378-0790-29BE80E18A55}"/>
              </a:ext>
            </a:extLst>
          </p:cNvPr>
          <p:cNvSpPr txBox="1"/>
          <p:nvPr/>
        </p:nvSpPr>
        <p:spPr>
          <a:xfrm>
            <a:off x="190980" y="248937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F3547"/>
                </a:solidFill>
                <a:latin typeface="+mj-lt"/>
              </a:rPr>
              <a:t>300 €/t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ADA2F4-338C-E19D-6953-8426EC2B4390}"/>
              </a:ext>
            </a:extLst>
          </p:cNvPr>
          <p:cNvSpPr txBox="1"/>
          <p:nvPr/>
        </p:nvSpPr>
        <p:spPr>
          <a:xfrm>
            <a:off x="187774" y="173343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F3547"/>
                </a:solidFill>
                <a:latin typeface="+mj-lt"/>
              </a:rPr>
              <a:t>400 €/t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F0FF3E5-0710-1BEB-C10A-4EA12A81B276}"/>
              </a:ext>
            </a:extLst>
          </p:cNvPr>
          <p:cNvSpPr txBox="1">
            <a:spLocks/>
          </p:cNvSpPr>
          <p:nvPr/>
        </p:nvSpPr>
        <p:spPr>
          <a:xfrm>
            <a:off x="8354601" y="2013083"/>
            <a:ext cx="4095357" cy="4753198"/>
          </a:xfrm>
          <a:prstGeom prst="rect">
            <a:avLst/>
          </a:prstGeom>
        </p:spPr>
        <p:txBody>
          <a:bodyPr/>
          <a:lstStyle>
            <a:lvl1pPr marL="171442" indent="-171442" algn="l" defTabSz="685766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Tx/>
              <a:buBlip>
                <a:blip r:embed="rId2"/>
              </a:buBlip>
              <a:defRPr sz="1600" kern="1200">
                <a:solidFill>
                  <a:schemeClr val="tx2"/>
                </a:solidFill>
                <a:latin typeface="Gudea" pitchFamily="50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Tx/>
              <a:buBlip>
                <a:blip r:embed="rId2"/>
              </a:buBlip>
              <a:defRPr sz="1600" kern="1200">
                <a:solidFill>
                  <a:schemeClr val="tx2"/>
                </a:solidFill>
                <a:latin typeface="Gudea" pitchFamily="50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Tx/>
              <a:buBlip>
                <a:blip r:embed="rId2"/>
              </a:buBlip>
              <a:defRPr sz="1600" kern="1200">
                <a:solidFill>
                  <a:schemeClr val="tx2"/>
                </a:solidFill>
                <a:latin typeface="Gudea" pitchFamily="50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Tx/>
              <a:buBlip>
                <a:blip r:embed="rId2"/>
              </a:buBlip>
              <a:defRPr sz="1600" kern="1200">
                <a:solidFill>
                  <a:schemeClr val="tx2"/>
                </a:solidFill>
                <a:latin typeface="Gudea" pitchFamily="50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FontTx/>
              <a:buBlip>
                <a:blip r:embed="rId2"/>
              </a:buBlip>
              <a:defRPr sz="1600" kern="1200">
                <a:solidFill>
                  <a:schemeClr val="tx2"/>
                </a:solidFill>
                <a:latin typeface="Gudea" pitchFamily="50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2" marR="0" lvl="0" indent="-171442" algn="l" defTabSz="685766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Wide range of price projections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depending on model assumptions</a:t>
            </a:r>
          </a:p>
          <a:p>
            <a:pPr marL="171442" marR="0" lvl="0" indent="-171442" algn="l" defTabSz="685766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Modeled prices represent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possibilities,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not probabilities</a:t>
            </a:r>
          </a:p>
          <a:p>
            <a:pPr marL="171442" marR="0" lvl="0" indent="-171442" algn="l" defTabSz="685766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Additional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ETS design </a:t>
            </a:r>
            <a:r>
              <a:rPr lang="de-DE" sz="2000" b="1" dirty="0">
                <a:solidFill>
                  <a:schemeClr val="tx1"/>
                </a:solidFill>
                <a:latin typeface="+mj-lt"/>
              </a:rPr>
              <a:t>features </a:t>
            </a:r>
            <a:r>
              <a:rPr lang="de-DE" sz="2000" dirty="0">
                <a:solidFill>
                  <a:schemeClr val="tx1"/>
                </a:solidFill>
                <a:latin typeface="+mj-lt"/>
              </a:rPr>
              <a:t>to limit price increases (MSR2)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31E4F3-C7DC-01C4-5115-0D2BC13B47C0}"/>
              </a:ext>
            </a:extLst>
          </p:cNvPr>
          <p:cNvSpPr/>
          <p:nvPr/>
        </p:nvSpPr>
        <p:spPr>
          <a:xfrm>
            <a:off x="2777780" y="4281683"/>
            <a:ext cx="180000" cy="108000"/>
          </a:xfrm>
          <a:prstGeom prst="rect">
            <a:avLst/>
          </a:prstGeom>
          <a:solidFill>
            <a:srgbClr val="8F35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AE7893-C41E-BB01-6AEE-93CE64C6F54C}"/>
              </a:ext>
            </a:extLst>
          </p:cNvPr>
          <p:cNvSpPr/>
          <p:nvPr/>
        </p:nvSpPr>
        <p:spPr>
          <a:xfrm>
            <a:off x="2061776" y="3050150"/>
            <a:ext cx="175924" cy="1205491"/>
          </a:xfrm>
          <a:prstGeom prst="rect">
            <a:avLst/>
          </a:prstGeom>
          <a:solidFill>
            <a:srgbClr val="8F35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F88E46-83C0-4997-84B7-F6A86118DF3D}"/>
              </a:ext>
            </a:extLst>
          </p:cNvPr>
          <p:cNvSpPr/>
          <p:nvPr/>
        </p:nvSpPr>
        <p:spPr>
          <a:xfrm>
            <a:off x="2421816" y="3626719"/>
            <a:ext cx="175924" cy="519877"/>
          </a:xfrm>
          <a:prstGeom prst="rect">
            <a:avLst/>
          </a:prstGeom>
          <a:solidFill>
            <a:srgbClr val="8F35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E5C4C9-9EAE-398C-0A9B-BE6902055360}"/>
              </a:ext>
            </a:extLst>
          </p:cNvPr>
          <p:cNvSpPr/>
          <p:nvPr/>
        </p:nvSpPr>
        <p:spPr>
          <a:xfrm>
            <a:off x="1701779" y="2256229"/>
            <a:ext cx="175881" cy="1205490"/>
          </a:xfrm>
          <a:prstGeom prst="rect">
            <a:avLst/>
          </a:prstGeom>
          <a:solidFill>
            <a:srgbClr val="8F35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AFD21E-B8A0-67EA-CACF-A2EE0FF20207}"/>
              </a:ext>
            </a:extLst>
          </p:cNvPr>
          <p:cNvSpPr txBox="1"/>
          <p:nvPr/>
        </p:nvSpPr>
        <p:spPr>
          <a:xfrm>
            <a:off x="3128240" y="5823355"/>
            <a:ext cx="2159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prstClr val="white">
                    <a:lumMod val="50000"/>
                  </a:prstClr>
                </a:solidFill>
                <a:latin typeface="+mj-lt"/>
              </a:rPr>
              <a:t>Abrell</a:t>
            </a:r>
            <a:r>
              <a:rPr lang="de-DE" sz="1400" dirty="0">
                <a:solidFill>
                  <a:prstClr val="white">
                    <a:lumMod val="50000"/>
                  </a:prstClr>
                </a:solidFill>
                <a:latin typeface="+mj-lt"/>
              </a:rPr>
              <a:t> et al., </a:t>
            </a:r>
            <a:r>
              <a:rPr lang="de-DE" sz="1400" dirty="0">
                <a:solidFill>
                  <a:prstClr val="white">
                    <a:lumMod val="50000"/>
                  </a:prstClr>
                </a:solidFill>
                <a:latin typeface="+mj-lt"/>
                <a:hlinkClick r:id="rId3"/>
              </a:rPr>
              <a:t>2022</a:t>
            </a:r>
            <a:r>
              <a:rPr lang="de-DE" sz="1400" dirty="0">
                <a:solidFill>
                  <a:prstClr val="white">
                    <a:lumMod val="50000"/>
                  </a:prstClr>
                </a:solidFill>
                <a:latin typeface="+mj-lt"/>
              </a:rPr>
              <a:t> (Ariadne)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8C646A89-3150-329C-5B52-0C0B84D471DF}"/>
              </a:ext>
            </a:extLst>
          </p:cNvPr>
          <p:cNvCxnSpPr>
            <a:cxnSpLocks/>
            <a:stCxn id="19" idx="2"/>
            <a:endCxn id="20" idx="1"/>
          </p:cNvCxnSpPr>
          <p:nvPr/>
        </p:nvCxnSpPr>
        <p:spPr>
          <a:xfrm rot="16200000" flipH="1">
            <a:off x="1201218" y="4050221"/>
            <a:ext cx="2515525" cy="1338520"/>
          </a:xfrm>
          <a:prstGeom prst="bentConnector2">
            <a:avLst/>
          </a:prstGeom>
          <a:noFill/>
          <a:ln w="6350" cap="flat" cmpd="sng" algn="ctr">
            <a:solidFill>
              <a:srgbClr val="8F3547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6BB1E62-ADCA-85C0-CB64-D33CCCB26025}"/>
              </a:ext>
            </a:extLst>
          </p:cNvPr>
          <p:cNvSpPr txBox="1"/>
          <p:nvPr/>
        </p:nvSpPr>
        <p:spPr>
          <a:xfrm>
            <a:off x="3128240" y="5526427"/>
            <a:ext cx="1832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prstClr val="white">
                    <a:lumMod val="50000"/>
                  </a:prstClr>
                </a:solidFill>
                <a:latin typeface="+mj-lt"/>
              </a:rPr>
              <a:t>Günther et al. (in prep)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92957B28-D3AE-8963-6E15-DF395D18CA78}"/>
              </a:ext>
            </a:extLst>
          </p:cNvPr>
          <p:cNvCxnSpPr>
            <a:cxnSpLocks/>
            <a:stCxn id="17" idx="2"/>
            <a:endCxn id="22" idx="1"/>
          </p:cNvCxnSpPr>
          <p:nvPr/>
        </p:nvCxnSpPr>
        <p:spPr>
          <a:xfrm rot="16200000" flipH="1">
            <a:off x="1926652" y="4478727"/>
            <a:ext cx="1424675" cy="978502"/>
          </a:xfrm>
          <a:prstGeom prst="bentConnector2">
            <a:avLst/>
          </a:prstGeom>
          <a:noFill/>
          <a:ln w="6350" cap="flat" cmpd="sng" algn="ctr">
            <a:solidFill>
              <a:srgbClr val="8F3547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6F3BAA6-0158-8D0F-4C45-CA1C2793ED4F}"/>
              </a:ext>
            </a:extLst>
          </p:cNvPr>
          <p:cNvSpPr txBox="1"/>
          <p:nvPr/>
        </p:nvSpPr>
        <p:spPr>
          <a:xfrm>
            <a:off x="3128240" y="5228106"/>
            <a:ext cx="371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prstClr val="white">
                    <a:lumMod val="50000"/>
                  </a:prstClr>
                </a:solidFill>
                <a:latin typeface="+mj-lt"/>
              </a:rPr>
              <a:t>Pahle et al., </a:t>
            </a:r>
            <a:r>
              <a:rPr lang="de-DE" sz="1400" dirty="0">
                <a:solidFill>
                  <a:prstClr val="white">
                    <a:lumMod val="50000"/>
                  </a:prstClr>
                </a:solidFill>
                <a:latin typeface="+mj-lt"/>
                <a:hlinkClick r:id="rId4"/>
              </a:rPr>
              <a:t>2023</a:t>
            </a:r>
            <a:r>
              <a:rPr lang="de-DE" sz="1400" dirty="0">
                <a:solidFill>
                  <a:prstClr val="white">
                    <a:lumMod val="50000"/>
                  </a:prstClr>
                </a:solidFill>
                <a:latin typeface="+mj-lt"/>
              </a:rPr>
              <a:t> </a:t>
            </a:r>
            <a:r>
              <a:rPr lang="en-DE" sz="1400" dirty="0">
                <a:solidFill>
                  <a:prstClr val="white">
                    <a:lumMod val="50000"/>
                  </a:prstClr>
                </a:solidFill>
                <a:latin typeface="+mj-lt"/>
              </a:rPr>
              <a:t>(</a:t>
            </a:r>
            <a:r>
              <a:rPr lang="de-DE" sz="1400" dirty="0">
                <a:solidFill>
                  <a:prstClr val="white">
                    <a:lumMod val="50000"/>
                  </a:prstClr>
                </a:solidFill>
                <a:latin typeface="+mj-lt"/>
              </a:rPr>
              <a:t>Ariadne)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13CFE5BB-6827-C9A9-DA8A-E27F4757B27E}"/>
              </a:ext>
            </a:extLst>
          </p:cNvPr>
          <p:cNvCxnSpPr>
            <a:cxnSpLocks/>
            <a:stCxn id="18" idx="2"/>
            <a:endCxn id="24" idx="1"/>
          </p:cNvCxnSpPr>
          <p:nvPr/>
        </p:nvCxnSpPr>
        <p:spPr>
          <a:xfrm rot="16200000" flipH="1">
            <a:off x="2201310" y="4455064"/>
            <a:ext cx="1235399" cy="618462"/>
          </a:xfrm>
          <a:prstGeom prst="bentConnector2">
            <a:avLst/>
          </a:prstGeom>
          <a:noFill/>
          <a:ln w="6350" cap="flat" cmpd="sng" algn="ctr">
            <a:solidFill>
              <a:srgbClr val="8F3547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2982E09-DE62-8B9E-1FE9-6C96F9CFBB62}"/>
              </a:ext>
            </a:extLst>
          </p:cNvPr>
          <p:cNvSpPr txBox="1"/>
          <p:nvPr/>
        </p:nvSpPr>
        <p:spPr>
          <a:xfrm>
            <a:off x="3128240" y="4950363"/>
            <a:ext cx="3933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prstClr val="white">
                    <a:lumMod val="50000"/>
                  </a:prstClr>
                </a:solidFill>
                <a:latin typeface="+mj-lt"/>
              </a:rPr>
              <a:t>EU KOM </a:t>
            </a:r>
            <a:r>
              <a:rPr lang="de-DE" sz="1400" dirty="0">
                <a:solidFill>
                  <a:prstClr val="white">
                    <a:lumMod val="50000"/>
                  </a:prstClr>
                </a:solidFill>
                <a:latin typeface="+mj-lt"/>
                <a:hlinkClick r:id="rId5"/>
              </a:rPr>
              <a:t>2021</a:t>
            </a:r>
            <a:r>
              <a:rPr lang="de-DE" sz="1400" dirty="0">
                <a:solidFill>
                  <a:prstClr val="white">
                    <a:lumMod val="50000"/>
                  </a:prstClr>
                </a:solidFill>
                <a:latin typeface="+mj-lt"/>
              </a:rPr>
              <a:t>, 45 €/t “soft” price cap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A573BFD2-D8FD-FDA7-E124-EE34F843C9D7}"/>
              </a:ext>
            </a:extLst>
          </p:cNvPr>
          <p:cNvCxnSpPr>
            <a:cxnSpLocks/>
            <a:stCxn id="16" idx="2"/>
            <a:endCxn id="26" idx="1"/>
          </p:cNvCxnSpPr>
          <p:nvPr/>
        </p:nvCxnSpPr>
        <p:spPr>
          <a:xfrm rot="16200000" flipH="1">
            <a:off x="2640726" y="4616737"/>
            <a:ext cx="714569" cy="260460"/>
          </a:xfrm>
          <a:prstGeom prst="bentConnector2">
            <a:avLst/>
          </a:prstGeom>
          <a:noFill/>
          <a:ln w="6350" cap="flat" cmpd="sng" algn="ctr">
            <a:solidFill>
              <a:srgbClr val="8F3547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28" name="Arrow: Up-Down 27">
            <a:extLst>
              <a:ext uri="{FF2B5EF4-FFF2-40B4-BE49-F238E27FC236}">
                <a16:creationId xmlns:a16="http://schemas.microsoft.com/office/drawing/2014/main" id="{5988A712-D17B-FF8A-6785-AEE26250198A}"/>
              </a:ext>
            </a:extLst>
          </p:cNvPr>
          <p:cNvSpPr/>
          <p:nvPr/>
        </p:nvSpPr>
        <p:spPr>
          <a:xfrm>
            <a:off x="3266683" y="2230271"/>
            <a:ext cx="260461" cy="2133453"/>
          </a:xfrm>
          <a:prstGeom prst="upDownArrow">
            <a:avLst/>
          </a:prstGeom>
          <a:solidFill>
            <a:srgbClr val="8F35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FB8024-537F-8299-73A0-40090012F36E}"/>
              </a:ext>
            </a:extLst>
          </p:cNvPr>
          <p:cNvSpPr txBox="1"/>
          <p:nvPr/>
        </p:nvSpPr>
        <p:spPr>
          <a:xfrm>
            <a:off x="2949521" y="1882425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+mj-lt"/>
              </a:rPr>
              <a:t>350 €/t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CEF3B1-F124-7702-D773-780B0465A3AA}"/>
              </a:ext>
            </a:extLst>
          </p:cNvPr>
          <p:cNvSpPr txBox="1"/>
          <p:nvPr/>
        </p:nvSpPr>
        <p:spPr>
          <a:xfrm>
            <a:off x="2991199" y="4371927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+mj-lt"/>
              </a:rPr>
              <a:t>45 €/t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8DEDF4-42F1-5EB4-F0EE-F458B06C6FE4}"/>
              </a:ext>
            </a:extLst>
          </p:cNvPr>
          <p:cNvSpPr txBox="1"/>
          <p:nvPr/>
        </p:nvSpPr>
        <p:spPr>
          <a:xfrm>
            <a:off x="3948300" y="1917117"/>
            <a:ext cx="4159536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Hardly any additional instruments modeled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Low tech. Progress &amp; energy efficiency improvements, high GDP...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A09C5A-7453-5EA6-4B08-6ACD44627EF1}"/>
              </a:ext>
            </a:extLst>
          </p:cNvPr>
          <p:cNvSpPr txBox="1"/>
          <p:nvPr/>
        </p:nvSpPr>
        <p:spPr>
          <a:xfrm>
            <a:off x="3948876" y="3989717"/>
            <a:ext cx="400682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Effective additional 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High tech. Progress &amp; energy efficiency improvements, low GDP, 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4D7C1-FB45-5A8D-DA65-54FAC0671442}"/>
              </a:ext>
            </a:extLst>
          </p:cNvPr>
          <p:cNvSpPr txBox="1"/>
          <p:nvPr/>
        </p:nvSpPr>
        <p:spPr>
          <a:xfrm>
            <a:off x="8107836" y="5864981"/>
            <a:ext cx="385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+mj-lt"/>
              </a:rPr>
              <a:t>Source: Pahle 2023,</a:t>
            </a:r>
          </a:p>
          <a:p>
            <a:pPr algn="r"/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Günther, C.,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</a:rPr>
              <a:t>Govorukha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, K., Osorio, S., Pahle, M. (in prep.): ETS2 price formation and projections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573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471A5-B041-BDE2-4CF5-A935F1406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70" y="424066"/>
            <a:ext cx="10919460" cy="594360"/>
          </a:xfrm>
        </p:spPr>
        <p:txBody>
          <a:bodyPr/>
          <a:lstStyle/>
          <a:p>
            <a:r>
              <a:rPr lang="de-DE" dirty="0"/>
              <a:t>Limiting the ETS2 allowance price to 45€?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CF7C33-9618-DB96-65BF-ECD215B56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550" y="1641281"/>
            <a:ext cx="1428526" cy="2033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97F3A0-3AAA-2AE5-BF2D-7C7C7BE79BD7}"/>
              </a:ext>
            </a:extLst>
          </p:cNvPr>
          <p:cNvSpPr txBox="1"/>
          <p:nvPr/>
        </p:nvSpPr>
        <p:spPr>
          <a:xfrm>
            <a:off x="6844124" y="4043705"/>
            <a:ext cx="3582834" cy="12772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de-DE" b="0" i="0" dirty="0">
                <a:solidFill>
                  <a:srgbClr val="2F2D2E"/>
                </a:solidFill>
                <a:effectLst/>
                <a:latin typeface="+mj-lt"/>
              </a:rPr>
              <a:t>„The [ETS2] price is capped at 45€ until 2030.“</a:t>
            </a:r>
          </a:p>
          <a:p>
            <a:pPr algn="l">
              <a:spcBef>
                <a:spcPts val="600"/>
              </a:spcBef>
            </a:pPr>
            <a:r>
              <a:rPr lang="de-DE" dirty="0">
                <a:solidFill>
                  <a:srgbClr val="2F2D2E"/>
                </a:solidFill>
                <a:latin typeface="+mj-lt"/>
              </a:rPr>
              <a:t>M. Bloss, Greens, </a:t>
            </a:r>
            <a:r>
              <a:rPr lang="de-DE" dirty="0">
                <a:solidFill>
                  <a:srgbClr val="2F2D2E"/>
                </a:solidFill>
                <a:latin typeface="+mj-lt"/>
                <a:hlinkClick r:id="rId3"/>
              </a:rPr>
              <a:t>18.12.2022</a:t>
            </a:r>
            <a:endParaRPr lang="de-DE" dirty="0">
              <a:solidFill>
                <a:srgbClr val="2F2D2E"/>
              </a:solidFill>
              <a:latin typeface="+mj-lt"/>
            </a:endParaRPr>
          </a:p>
          <a:p>
            <a:pPr algn="l"/>
            <a:r>
              <a:rPr lang="de-DE" b="0" i="0" dirty="0">
                <a:solidFill>
                  <a:srgbClr val="2F2D2E"/>
                </a:solidFill>
                <a:effectLst/>
                <a:latin typeface="+mj-lt"/>
              </a:rPr>
              <a:t>(EP ETS Revision shadow rapporteur)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689C2-9792-59A0-7DBA-0921DE20752F}"/>
              </a:ext>
            </a:extLst>
          </p:cNvPr>
          <p:cNvSpPr txBox="1"/>
          <p:nvPr/>
        </p:nvSpPr>
        <p:spPr>
          <a:xfrm>
            <a:off x="1896893" y="3905206"/>
            <a:ext cx="3803515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C202E"/>
                </a:solidFill>
                <a:effectLst/>
                <a:latin typeface="+mj-lt"/>
              </a:rPr>
              <a:t>“I think when the ETS II starts in 2027, the price will be significantly lower [than 45€].”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1C202E"/>
                </a:solidFill>
                <a:latin typeface="+mj-lt"/>
              </a:rPr>
              <a:t>P. </a:t>
            </a:r>
            <a:r>
              <a:rPr lang="en-US" dirty="0" err="1">
                <a:solidFill>
                  <a:srgbClr val="1C202E"/>
                </a:solidFill>
                <a:latin typeface="+mj-lt"/>
              </a:rPr>
              <a:t>Liese</a:t>
            </a:r>
            <a:r>
              <a:rPr lang="en-US" dirty="0">
                <a:solidFill>
                  <a:srgbClr val="1C202E"/>
                </a:solidFill>
                <a:latin typeface="+mj-lt"/>
              </a:rPr>
              <a:t>, EPP, </a:t>
            </a:r>
            <a:r>
              <a:rPr lang="en-US" dirty="0">
                <a:solidFill>
                  <a:srgbClr val="1C202E"/>
                </a:solidFill>
                <a:latin typeface="+mj-lt"/>
                <a:hlinkClick r:id="rId4"/>
              </a:rPr>
              <a:t>19.12.2022</a:t>
            </a:r>
            <a:endParaRPr lang="en-US" dirty="0">
              <a:solidFill>
                <a:srgbClr val="1C202E"/>
              </a:solidFill>
              <a:latin typeface="+mj-lt"/>
            </a:endParaRPr>
          </a:p>
          <a:p>
            <a:r>
              <a:rPr lang="en-US" dirty="0">
                <a:solidFill>
                  <a:srgbClr val="1C202E"/>
                </a:solidFill>
                <a:latin typeface="+mj-lt"/>
              </a:rPr>
              <a:t>(EP ETS Revision Rapporteur)</a:t>
            </a:r>
            <a:endParaRPr lang="en-US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FBB120-C9D6-17D5-8190-FA543E6E1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924" y="1757836"/>
            <a:ext cx="1621626" cy="194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4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418ED-63B5-BDC7-68C5-70B19BDF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682" y="541897"/>
            <a:ext cx="10919460" cy="594360"/>
          </a:xfrm>
        </p:spPr>
        <p:txBody>
          <a:bodyPr>
            <a:normAutofit/>
          </a:bodyPr>
          <a:lstStyle/>
          <a:p>
            <a:r>
              <a:rPr lang="de-DE" dirty="0"/>
              <a:t>Price &amp; quantity management provisions in the ETS2: the MSR2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F0BFB-C0AF-2A9D-9FBC-CCA8B89AA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" y="1410789"/>
            <a:ext cx="10151597" cy="787288"/>
          </a:xfrm>
        </p:spPr>
        <p:txBody>
          <a:bodyPr/>
          <a:lstStyle/>
          <a:p>
            <a:r>
              <a:rPr lang="de-DE" sz="1800" dirty="0"/>
              <a:t>Inception of an </a:t>
            </a:r>
            <a:r>
              <a:rPr lang="de-DE" sz="1800" dirty="0">
                <a:hlinkClick r:id="rId2"/>
              </a:rPr>
              <a:t>MSR2</a:t>
            </a:r>
            <a:r>
              <a:rPr lang="de-DE" sz="1800" dirty="0"/>
              <a:t> (separate from MSR1)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b="0" dirty="0"/>
              <a:t>Along with the the ETS2, a new MSR2 </a:t>
            </a:r>
            <a:r>
              <a:rPr lang="de-DE" sz="1600" b="0" dirty="0">
                <a:hlinkClick r:id="rId2"/>
              </a:rPr>
              <a:t>is established </a:t>
            </a:r>
            <a:r>
              <a:rPr lang="de-DE" sz="1600" b="0" dirty="0"/>
              <a:t>and seeded with 600mio allowances (in addition to the ETS2 cap)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D788F6-430E-F405-BBFB-4D1996B81136}"/>
              </a:ext>
            </a:extLst>
          </p:cNvPr>
          <p:cNvSpPr txBox="1">
            <a:spLocks/>
          </p:cNvSpPr>
          <p:nvPr/>
        </p:nvSpPr>
        <p:spPr>
          <a:xfrm>
            <a:off x="662940" y="2440012"/>
            <a:ext cx="5433060" cy="3786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38163" indent="-2698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dirty="0"/>
              <a:t>I. Price triggers</a:t>
            </a:r>
          </a:p>
          <a:p>
            <a:pPr>
              <a:spcBef>
                <a:spcPts val="1800"/>
              </a:spcBef>
            </a:pPr>
            <a:r>
              <a:rPr lang="de-DE" sz="1600" dirty="0"/>
              <a:t>Price </a:t>
            </a:r>
            <a:r>
              <a:rPr lang="de-DE" sz="1600" i="1" dirty="0"/>
              <a:t>level </a:t>
            </a:r>
            <a:r>
              <a:rPr lang="de-DE" sz="1600" dirty="0"/>
              <a:t>trigger &gt;45€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400" b="0" dirty="0"/>
              <a:t>If the avg. price exceeds 45€ (adjusted for CPI) for &gt;2 months, </a:t>
            </a:r>
            <a:r>
              <a:rPr lang="de-DE" sz="1400" dirty="0"/>
              <a:t>20mio.</a:t>
            </a:r>
            <a:r>
              <a:rPr lang="de-DE" sz="1400" b="0" dirty="0"/>
              <a:t> allowances [~2% of initial cap] will be released</a:t>
            </a:r>
            <a:r>
              <a:rPr lang="de-DE" sz="1400" dirty="0"/>
              <a:t> </a:t>
            </a:r>
            <a:r>
              <a:rPr lang="de-DE" sz="1400" b="0" dirty="0"/>
              <a:t>(per year)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If 6 months after the 45€ intervention the price remains &gt;45€, the Commission is authorized to release additional volumes of allowances [</a:t>
            </a:r>
            <a:r>
              <a:rPr lang="en-US" sz="1400" b="0" i="1" dirty="0"/>
              <a:t>unclear if 1x or several times</a:t>
            </a:r>
            <a:r>
              <a:rPr lang="en-US" sz="1400" b="0" dirty="0"/>
              <a:t>] . (</a:t>
            </a:r>
            <a:r>
              <a:rPr lang="en-US" sz="1400" b="0" dirty="0">
                <a:hlinkClick r:id="rId3"/>
              </a:rPr>
              <a:t>Article 30h(7))</a:t>
            </a:r>
            <a:endParaRPr lang="de-DE" sz="1400" b="0" dirty="0"/>
          </a:p>
          <a:p>
            <a:pPr>
              <a:spcBef>
                <a:spcPts val="1200"/>
              </a:spcBef>
            </a:pPr>
            <a:r>
              <a:rPr lang="de-DE" sz="1600" dirty="0"/>
              <a:t>Two price </a:t>
            </a:r>
            <a:r>
              <a:rPr lang="de-DE" sz="1600" i="1" dirty="0"/>
              <a:t>increase</a:t>
            </a:r>
            <a:r>
              <a:rPr lang="de-DE" sz="1600" dirty="0"/>
              <a:t> </a:t>
            </a:r>
            <a:r>
              <a:rPr lang="de-DE" sz="1600" i="1" dirty="0"/>
              <a:t>rate </a:t>
            </a:r>
            <a:r>
              <a:rPr lang="de-DE" sz="1600" dirty="0"/>
              <a:t>triggers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F1419"/>
                </a:solidFill>
              </a:rPr>
              <a:t>If the allowance price rises to more than x2 (initially: x1.5) above the average price of the previous 6 months (for &gt;3 months), then </a:t>
            </a:r>
            <a:r>
              <a:rPr lang="en-US" sz="1400" dirty="0">
                <a:solidFill>
                  <a:srgbClr val="0F1419"/>
                </a:solidFill>
              </a:rPr>
              <a:t>50mio</a:t>
            </a:r>
            <a:r>
              <a:rPr lang="en-US" sz="1400" b="0" dirty="0">
                <a:solidFill>
                  <a:srgbClr val="0F1419"/>
                </a:solidFill>
              </a:rPr>
              <a:t>. allowances are released.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If the price is &gt;x3 times the average of the previous 6 months (for &gt;3 months), then </a:t>
            </a:r>
            <a:r>
              <a:rPr lang="en-US" sz="1400" dirty="0"/>
              <a:t>150mio.</a:t>
            </a:r>
            <a:r>
              <a:rPr lang="en-US" sz="1400" b="0" dirty="0"/>
              <a:t> allowances are released.</a:t>
            </a:r>
            <a:endParaRPr lang="en-US" sz="1800" b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D7475A-B2DB-8E22-19F7-DFA4E81F8B82}"/>
              </a:ext>
            </a:extLst>
          </p:cNvPr>
          <p:cNvSpPr txBox="1">
            <a:spLocks/>
          </p:cNvSpPr>
          <p:nvPr/>
        </p:nvSpPr>
        <p:spPr>
          <a:xfrm>
            <a:off x="6987539" y="2453345"/>
            <a:ext cx="4864491" cy="240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38163" indent="-2698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0"/>
              </a:spcBef>
            </a:pPr>
            <a:r>
              <a:rPr lang="de-DE" sz="1800" dirty="0"/>
              <a:t>II. Quantity triggers</a:t>
            </a:r>
          </a:p>
          <a:p>
            <a:pPr>
              <a:spcBef>
                <a:spcPts val="1800"/>
              </a:spcBef>
            </a:pPr>
            <a:r>
              <a:rPr lang="de-DE" sz="1600" dirty="0"/>
              <a:t>Allowances in circulation &lt;210mio or &gt;440mio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400" b="0" dirty="0"/>
              <a:t>If total number of ETS2 allowances in circulation (TNAC2) is lower than 210mio., </a:t>
            </a:r>
            <a:r>
              <a:rPr lang="de-DE" sz="1400" dirty="0"/>
              <a:t>100 mio </a:t>
            </a:r>
            <a:r>
              <a:rPr lang="de-DE" sz="1400" b="0" dirty="0"/>
              <a:t>allowances released via auctions p.a.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400" b="0" dirty="0"/>
              <a:t>If total number of ETS2 allowances in circulation (TNAC2) is higher than 440mio., </a:t>
            </a:r>
            <a:r>
              <a:rPr lang="de-DE" sz="1400" dirty="0"/>
              <a:t>100 mio </a:t>
            </a:r>
            <a:r>
              <a:rPr lang="de-DE" sz="1400" b="0" dirty="0"/>
              <a:t>allowances deducted from auctions p.a.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61625-41FE-DC2F-E997-444E755C0E9F}"/>
              </a:ext>
            </a:extLst>
          </p:cNvPr>
          <p:cNvSpPr txBox="1"/>
          <p:nvPr/>
        </p:nvSpPr>
        <p:spPr>
          <a:xfrm>
            <a:off x="6817553" y="5001001"/>
            <a:ext cx="520446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+mj-lt"/>
                <a:sym typeface="Wingdings" panose="05000000000000000000" pitchFamily="2" charset="2"/>
              </a:rPr>
              <a:t>So, can we expect the MSR2 to release allowances in case of a high allowance price, thus dampening it?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No: Lessons from MSR1 suggest that anticipated future allowance scarcity can induce high current prices </a:t>
            </a:r>
            <a:r>
              <a:rPr lang="de-DE" sz="1600" i="1" dirty="0">
                <a:latin typeface="+mj-lt"/>
                <a:sym typeface="Wingdings" panose="05000000000000000000" pitchFamily="2" charset="2"/>
              </a:rPr>
              <a:t>and </a:t>
            </a:r>
            <a:r>
              <a:rPr lang="de-DE" sz="1600" dirty="0">
                <a:latin typeface="+mj-lt"/>
                <a:sym typeface="Wingdings" panose="05000000000000000000" pitchFamily="2" charset="2"/>
              </a:rPr>
              <a:t>high levels of banking, potentially preventing triggering the &lt;210mio. TNAC2 provision </a:t>
            </a:r>
            <a:r>
              <a:rPr lang="de-DE" sz="1400" dirty="0">
                <a:latin typeface="+mj-lt"/>
                <a:sym typeface="Wingdings" panose="05000000000000000000" pitchFamily="2" charset="2"/>
              </a:rPr>
              <a:t>(e.g. Borghesi et al. </a:t>
            </a:r>
            <a:r>
              <a:rPr lang="de-DE" sz="1400" dirty="0">
                <a:latin typeface="+mj-lt"/>
                <a:sym typeface="Wingdings" panose="05000000000000000000" pitchFamily="2" charset="2"/>
                <a:hlinkClick r:id="rId4"/>
              </a:rPr>
              <a:t>2023</a:t>
            </a:r>
            <a:r>
              <a:rPr lang="de-DE" sz="1400" dirty="0">
                <a:latin typeface="+mj-lt"/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722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4F90-D986-9F99-C281-70A3D44A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Anticipating ETS1 &amp; 2 linkage: (Some) instantaneous  price convergence</a:t>
            </a:r>
            <a:endParaRPr lang="en-US" dirty="0"/>
          </a:p>
        </p:txBody>
      </p:sp>
      <p:cxnSp>
        <p:nvCxnSpPr>
          <p:cNvPr id="18" name="Gerade Verbindung mit Pfeil 29">
            <a:extLst>
              <a:ext uri="{FF2B5EF4-FFF2-40B4-BE49-F238E27FC236}">
                <a16:creationId xmlns:a16="http://schemas.microsoft.com/office/drawing/2014/main" id="{1DEC84F0-FC4F-E981-1480-039DD82D7885}"/>
              </a:ext>
            </a:extLst>
          </p:cNvPr>
          <p:cNvCxnSpPr/>
          <p:nvPr/>
        </p:nvCxnSpPr>
        <p:spPr>
          <a:xfrm flipH="1" flipV="1">
            <a:off x="1252822" y="2174346"/>
            <a:ext cx="7034" cy="26658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30">
            <a:extLst>
              <a:ext uri="{FF2B5EF4-FFF2-40B4-BE49-F238E27FC236}">
                <a16:creationId xmlns:a16="http://schemas.microsoft.com/office/drawing/2014/main" id="{9D1927D2-76FF-75CB-AB04-F3E748F78054}"/>
              </a:ext>
            </a:extLst>
          </p:cNvPr>
          <p:cNvCxnSpPr/>
          <p:nvPr/>
        </p:nvCxnSpPr>
        <p:spPr>
          <a:xfrm>
            <a:off x="1252822" y="4840173"/>
            <a:ext cx="336217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ogen 31">
            <a:extLst>
              <a:ext uri="{FF2B5EF4-FFF2-40B4-BE49-F238E27FC236}">
                <a16:creationId xmlns:a16="http://schemas.microsoft.com/office/drawing/2014/main" id="{FA0D1A8B-D94A-FCE4-334E-74374BBD75CD}"/>
              </a:ext>
            </a:extLst>
          </p:cNvPr>
          <p:cNvSpPr/>
          <p:nvPr/>
        </p:nvSpPr>
        <p:spPr>
          <a:xfrm rot="10800000" flipH="1">
            <a:off x="-1359842" y="148590"/>
            <a:ext cx="5662428" cy="3939437"/>
          </a:xfrm>
          <a:prstGeom prst="arc">
            <a:avLst>
              <a:gd name="adj1" fmla="val 17009449"/>
              <a:gd name="adj2" fmla="val 20397489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Bogen 32">
            <a:extLst>
              <a:ext uri="{FF2B5EF4-FFF2-40B4-BE49-F238E27FC236}">
                <a16:creationId xmlns:a16="http://schemas.microsoft.com/office/drawing/2014/main" id="{5B586BE3-BD92-EF62-1086-E99CF48DD200}"/>
              </a:ext>
            </a:extLst>
          </p:cNvPr>
          <p:cNvSpPr/>
          <p:nvPr/>
        </p:nvSpPr>
        <p:spPr>
          <a:xfrm rot="10800000" flipH="1">
            <a:off x="-1476803" y="1419406"/>
            <a:ext cx="5649038" cy="3152441"/>
          </a:xfrm>
          <a:prstGeom prst="arc">
            <a:avLst>
              <a:gd name="adj1" fmla="val 15990437"/>
              <a:gd name="adj2" fmla="val 20918598"/>
            </a:avLst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33">
            <a:extLst>
              <a:ext uri="{FF2B5EF4-FFF2-40B4-BE49-F238E27FC236}">
                <a16:creationId xmlns:a16="http://schemas.microsoft.com/office/drawing/2014/main" id="{81D2FC1F-D3F9-217F-9B30-3BC56F805351}"/>
              </a:ext>
            </a:extLst>
          </p:cNvPr>
          <p:cNvSpPr txBox="1"/>
          <p:nvPr/>
        </p:nvSpPr>
        <p:spPr>
          <a:xfrm>
            <a:off x="2092236" y="3244334"/>
            <a:ext cx="126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ETS-[1 or 2]</a:t>
            </a:r>
          </a:p>
        </p:txBody>
      </p:sp>
      <p:sp>
        <p:nvSpPr>
          <p:cNvPr id="23" name="Textfeld 34">
            <a:extLst>
              <a:ext uri="{FF2B5EF4-FFF2-40B4-BE49-F238E27FC236}">
                <a16:creationId xmlns:a16="http://schemas.microsoft.com/office/drawing/2014/main" id="{2AFDF1BF-B652-771B-A850-AC57531F5504}"/>
              </a:ext>
            </a:extLst>
          </p:cNvPr>
          <p:cNvSpPr txBox="1"/>
          <p:nvPr/>
        </p:nvSpPr>
        <p:spPr>
          <a:xfrm>
            <a:off x="2642646" y="4359893"/>
            <a:ext cx="126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ETS-[1 or 2]</a:t>
            </a:r>
          </a:p>
        </p:txBody>
      </p:sp>
      <p:cxnSp>
        <p:nvCxnSpPr>
          <p:cNvPr id="24" name="Gerader Verbinder 35">
            <a:extLst>
              <a:ext uri="{FF2B5EF4-FFF2-40B4-BE49-F238E27FC236}">
                <a16:creationId xmlns:a16="http://schemas.microsoft.com/office/drawing/2014/main" id="{2E971B00-0016-37FC-A417-A17903C5629B}"/>
              </a:ext>
            </a:extLst>
          </p:cNvPr>
          <p:cNvCxnSpPr/>
          <p:nvPr/>
        </p:nvCxnSpPr>
        <p:spPr>
          <a:xfrm flipH="1">
            <a:off x="3987864" y="2388637"/>
            <a:ext cx="10554" cy="250404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36">
            <a:extLst>
              <a:ext uri="{FF2B5EF4-FFF2-40B4-BE49-F238E27FC236}">
                <a16:creationId xmlns:a16="http://schemas.microsoft.com/office/drawing/2014/main" id="{21ACF5F7-50D8-B096-8AB4-736A8CF84D31}"/>
              </a:ext>
            </a:extLst>
          </p:cNvPr>
          <p:cNvSpPr txBox="1"/>
          <p:nvPr/>
        </p:nvSpPr>
        <p:spPr>
          <a:xfrm>
            <a:off x="3643058" y="4954611"/>
            <a:ext cx="68961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>
                <a:solidFill>
                  <a:schemeClr val="bg1">
                    <a:lumMod val="50000"/>
                  </a:schemeClr>
                </a:solidFill>
                <a:latin typeface="+mj-lt"/>
              </a:rPr>
              <a:t>Linking</a:t>
            </a:r>
          </a:p>
        </p:txBody>
      </p:sp>
      <p:sp>
        <p:nvSpPr>
          <p:cNvPr id="26" name="Textfeld 37">
            <a:extLst>
              <a:ext uri="{FF2B5EF4-FFF2-40B4-BE49-F238E27FC236}">
                <a16:creationId xmlns:a16="http://schemas.microsoft.com/office/drawing/2014/main" id="{E3133C9B-4146-EAD3-4D3C-2396DD386696}"/>
              </a:ext>
            </a:extLst>
          </p:cNvPr>
          <p:cNvSpPr txBox="1"/>
          <p:nvPr/>
        </p:nvSpPr>
        <p:spPr>
          <a:xfrm>
            <a:off x="1062706" y="4913951"/>
            <a:ext cx="600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>
                <a:latin typeface="+mj-lt"/>
              </a:rPr>
              <a:t>Today</a:t>
            </a:r>
          </a:p>
        </p:txBody>
      </p:sp>
      <p:sp>
        <p:nvSpPr>
          <p:cNvPr id="27" name="Textfeld 43">
            <a:extLst>
              <a:ext uri="{FF2B5EF4-FFF2-40B4-BE49-F238E27FC236}">
                <a16:creationId xmlns:a16="http://schemas.microsoft.com/office/drawing/2014/main" id="{38BF55B4-7140-6D4C-267A-9753857213D8}"/>
              </a:ext>
            </a:extLst>
          </p:cNvPr>
          <p:cNvSpPr txBox="1"/>
          <p:nvPr/>
        </p:nvSpPr>
        <p:spPr>
          <a:xfrm>
            <a:off x="4302216" y="3038749"/>
            <a:ext cx="927626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+mj-lt"/>
              </a:rPr>
              <a:t>price</a:t>
            </a:r>
          </a:p>
          <a:p>
            <a:r>
              <a:rPr lang="de-DE" sz="1400" dirty="0">
                <a:latin typeface="+mj-lt"/>
              </a:rPr>
              <a:t>integrated</a:t>
            </a:r>
          </a:p>
          <a:p>
            <a:r>
              <a:rPr lang="de-DE" sz="1400" dirty="0">
                <a:latin typeface="+mj-lt"/>
              </a:rPr>
              <a:t>ETS</a:t>
            </a:r>
          </a:p>
        </p:txBody>
      </p:sp>
      <p:sp>
        <p:nvSpPr>
          <p:cNvPr id="28" name="Textfeld 14">
            <a:extLst>
              <a:ext uri="{FF2B5EF4-FFF2-40B4-BE49-F238E27FC236}">
                <a16:creationId xmlns:a16="http://schemas.microsoft.com/office/drawing/2014/main" id="{350573B3-C133-68BF-7078-96CCBBAE0FD2}"/>
              </a:ext>
            </a:extLst>
          </p:cNvPr>
          <p:cNvSpPr txBox="1"/>
          <p:nvPr/>
        </p:nvSpPr>
        <p:spPr>
          <a:xfrm>
            <a:off x="512890" y="2219498"/>
            <a:ext cx="761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latin typeface="+mj-lt"/>
              </a:rPr>
              <a:t>€/tCO</a:t>
            </a:r>
            <a:r>
              <a:rPr lang="de-DE" sz="1400" baseline="-25000">
                <a:latin typeface="+mj-lt"/>
              </a:rPr>
              <a:t>2</a:t>
            </a:r>
            <a:r>
              <a:rPr lang="de-DE" sz="1400">
                <a:latin typeface="+mj-lt"/>
              </a:rPr>
              <a:t>e</a:t>
            </a:r>
          </a:p>
        </p:txBody>
      </p:sp>
      <p:cxnSp>
        <p:nvCxnSpPr>
          <p:cNvPr id="29" name="Gerader Verbinder 15">
            <a:extLst>
              <a:ext uri="{FF2B5EF4-FFF2-40B4-BE49-F238E27FC236}">
                <a16:creationId xmlns:a16="http://schemas.microsoft.com/office/drawing/2014/main" id="{12ABE473-6AB6-DD89-3C4B-078857CFC2D8}"/>
              </a:ext>
            </a:extLst>
          </p:cNvPr>
          <p:cNvCxnSpPr>
            <a:cxnSpLocks/>
          </p:cNvCxnSpPr>
          <p:nvPr/>
        </p:nvCxnSpPr>
        <p:spPr>
          <a:xfrm flipV="1">
            <a:off x="3994898" y="2828925"/>
            <a:ext cx="545813" cy="46820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16">
            <a:extLst>
              <a:ext uri="{FF2B5EF4-FFF2-40B4-BE49-F238E27FC236}">
                <a16:creationId xmlns:a16="http://schemas.microsoft.com/office/drawing/2014/main" id="{8BD85C3F-3963-92E9-A517-591E6B0DA544}"/>
              </a:ext>
            </a:extLst>
          </p:cNvPr>
          <p:cNvSpPr txBox="1"/>
          <p:nvPr/>
        </p:nvSpPr>
        <p:spPr>
          <a:xfrm>
            <a:off x="5846932" y="2890391"/>
            <a:ext cx="54764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Significantly different prices only if no expectation of future linkage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But: Commission and e.g. German government very outspoken about linking post-2030</a:t>
            </a:r>
          </a:p>
        </p:txBody>
      </p:sp>
      <p:sp>
        <p:nvSpPr>
          <p:cNvPr id="31" name="Textfeld 17">
            <a:extLst>
              <a:ext uri="{FF2B5EF4-FFF2-40B4-BE49-F238E27FC236}">
                <a16:creationId xmlns:a16="http://schemas.microsoft.com/office/drawing/2014/main" id="{FD74F30A-9E4B-B20F-84E7-246FDA4EC7FC}"/>
              </a:ext>
            </a:extLst>
          </p:cNvPr>
          <p:cNvSpPr txBox="1"/>
          <p:nvPr/>
        </p:nvSpPr>
        <p:spPr>
          <a:xfrm>
            <a:off x="2133604" y="5204955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>
                <a:latin typeface="+mj-l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7281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5CA18689-BBA5-6DDE-F33C-B541AFC38550}"/>
              </a:ext>
            </a:extLst>
          </p:cNvPr>
          <p:cNvCxnSpPr/>
          <p:nvPr/>
        </p:nvCxnSpPr>
        <p:spPr>
          <a:xfrm flipH="1" flipV="1">
            <a:off x="1073849" y="2135536"/>
            <a:ext cx="7034" cy="26658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3F62E74-BC19-ACB1-2DEF-3754282AC51B}"/>
              </a:ext>
            </a:extLst>
          </p:cNvPr>
          <p:cNvCxnSpPr/>
          <p:nvPr/>
        </p:nvCxnSpPr>
        <p:spPr>
          <a:xfrm>
            <a:off x="1073849" y="4801363"/>
            <a:ext cx="336217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ogen 5">
            <a:extLst>
              <a:ext uri="{FF2B5EF4-FFF2-40B4-BE49-F238E27FC236}">
                <a16:creationId xmlns:a16="http://schemas.microsoft.com/office/drawing/2014/main" id="{0D18DAA9-8F1C-B7AE-F91B-F7DE5419ADE9}"/>
              </a:ext>
            </a:extLst>
          </p:cNvPr>
          <p:cNvSpPr/>
          <p:nvPr/>
        </p:nvSpPr>
        <p:spPr>
          <a:xfrm rot="10800000" flipH="1">
            <a:off x="-1971805" y="1556686"/>
            <a:ext cx="6239021" cy="2556221"/>
          </a:xfrm>
          <a:prstGeom prst="arc">
            <a:avLst>
              <a:gd name="adj1" fmla="val 16173661"/>
              <a:gd name="adj2" fmla="val 21228074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Bogen 6">
            <a:extLst>
              <a:ext uri="{FF2B5EF4-FFF2-40B4-BE49-F238E27FC236}">
                <a16:creationId xmlns:a16="http://schemas.microsoft.com/office/drawing/2014/main" id="{7F665847-1E02-A969-46A3-A30C5B4FA51B}"/>
              </a:ext>
            </a:extLst>
          </p:cNvPr>
          <p:cNvSpPr/>
          <p:nvPr/>
        </p:nvSpPr>
        <p:spPr>
          <a:xfrm rot="10800000" flipH="1">
            <a:off x="-1942070" y="1505063"/>
            <a:ext cx="6198289" cy="2670393"/>
          </a:xfrm>
          <a:prstGeom prst="arc">
            <a:avLst>
              <a:gd name="adj1" fmla="val 16173660"/>
              <a:gd name="adj2" fmla="val 21224877"/>
            </a:avLst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r Verbinder 9">
            <a:extLst>
              <a:ext uri="{FF2B5EF4-FFF2-40B4-BE49-F238E27FC236}">
                <a16:creationId xmlns:a16="http://schemas.microsoft.com/office/drawing/2014/main" id="{C1DDC80E-7D46-6E31-60EE-D0A92FE6AB32}"/>
              </a:ext>
            </a:extLst>
          </p:cNvPr>
          <p:cNvCxnSpPr/>
          <p:nvPr/>
        </p:nvCxnSpPr>
        <p:spPr>
          <a:xfrm flipH="1">
            <a:off x="4158188" y="2381721"/>
            <a:ext cx="10554" cy="2504049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eschweifte Klammer rechts 12">
            <a:extLst>
              <a:ext uri="{FF2B5EF4-FFF2-40B4-BE49-F238E27FC236}">
                <a16:creationId xmlns:a16="http://schemas.microsoft.com/office/drawing/2014/main" id="{292A8A26-B442-7BAD-326E-B04E7FFF46E0}"/>
              </a:ext>
            </a:extLst>
          </p:cNvPr>
          <p:cNvSpPr/>
          <p:nvPr/>
        </p:nvSpPr>
        <p:spPr>
          <a:xfrm>
            <a:off x="1213036" y="4122797"/>
            <a:ext cx="61835" cy="45719"/>
          </a:xfrm>
          <a:prstGeom prst="righ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cxnSp>
        <p:nvCxnSpPr>
          <p:cNvPr id="10" name="Gerader Verbinder 13">
            <a:extLst>
              <a:ext uri="{FF2B5EF4-FFF2-40B4-BE49-F238E27FC236}">
                <a16:creationId xmlns:a16="http://schemas.microsoft.com/office/drawing/2014/main" id="{FD8ACFFB-F48A-9534-4750-E2BD90FFAAB8}"/>
              </a:ext>
            </a:extLst>
          </p:cNvPr>
          <p:cNvCxnSpPr>
            <a:cxnSpLocks/>
            <a:stCxn id="9" idx="1"/>
          </p:cNvCxnSpPr>
          <p:nvPr/>
        </p:nvCxnSpPr>
        <p:spPr>
          <a:xfrm flipV="1">
            <a:off x="1274871" y="2426965"/>
            <a:ext cx="139796" cy="17186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4">
            <a:extLst>
              <a:ext uri="{FF2B5EF4-FFF2-40B4-BE49-F238E27FC236}">
                <a16:creationId xmlns:a16="http://schemas.microsoft.com/office/drawing/2014/main" id="{EC8AEE37-4CAE-482A-9390-35A456FA7474}"/>
              </a:ext>
            </a:extLst>
          </p:cNvPr>
          <p:cNvSpPr txBox="1"/>
          <p:nvPr/>
        </p:nvSpPr>
        <p:spPr>
          <a:xfrm>
            <a:off x="1419248" y="2262522"/>
            <a:ext cx="19679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+mj-lt"/>
              </a:rPr>
              <a:t>Price differences depends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latin typeface="+mj-lt"/>
              </a:rPr>
              <a:t>Discounting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latin typeface="+mj-lt"/>
              </a:rPr>
              <a:t>Expected time of linking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latin typeface="+mj-lt"/>
              </a:rPr>
              <a:t>ETS designs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latin typeface="+mj-lt"/>
              </a:rPr>
              <a:t>...</a:t>
            </a:r>
          </a:p>
        </p:txBody>
      </p:sp>
      <p:sp>
        <p:nvSpPr>
          <p:cNvPr id="12" name="Textfeld 33">
            <a:extLst>
              <a:ext uri="{FF2B5EF4-FFF2-40B4-BE49-F238E27FC236}">
                <a16:creationId xmlns:a16="http://schemas.microsoft.com/office/drawing/2014/main" id="{C62C44EA-E769-3017-DC97-8EB532BD6736}"/>
              </a:ext>
            </a:extLst>
          </p:cNvPr>
          <p:cNvSpPr txBox="1"/>
          <p:nvPr/>
        </p:nvSpPr>
        <p:spPr>
          <a:xfrm>
            <a:off x="335848" y="2265110"/>
            <a:ext cx="761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latin typeface="+mj-lt"/>
              </a:rPr>
              <a:t>€/tCO</a:t>
            </a:r>
            <a:r>
              <a:rPr lang="de-DE" sz="1400" baseline="-25000">
                <a:latin typeface="+mj-lt"/>
              </a:rPr>
              <a:t>2</a:t>
            </a:r>
            <a:r>
              <a:rPr lang="de-DE" sz="1400">
                <a:latin typeface="+mj-lt"/>
              </a:rPr>
              <a:t>e</a:t>
            </a:r>
          </a:p>
        </p:txBody>
      </p:sp>
      <p:cxnSp>
        <p:nvCxnSpPr>
          <p:cNvPr id="13" name="Gerader Verbinder 40">
            <a:extLst>
              <a:ext uri="{FF2B5EF4-FFF2-40B4-BE49-F238E27FC236}">
                <a16:creationId xmlns:a16="http://schemas.microsoft.com/office/drawing/2014/main" id="{7F883D8E-9BE0-36B4-1509-17FB4ED1D9D0}"/>
              </a:ext>
            </a:extLst>
          </p:cNvPr>
          <p:cNvCxnSpPr/>
          <p:nvPr/>
        </p:nvCxnSpPr>
        <p:spPr>
          <a:xfrm flipV="1">
            <a:off x="4153014" y="2929724"/>
            <a:ext cx="200200" cy="2518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2">
            <a:extLst>
              <a:ext uri="{FF2B5EF4-FFF2-40B4-BE49-F238E27FC236}">
                <a16:creationId xmlns:a16="http://schemas.microsoft.com/office/drawing/2014/main" id="{103F2BF6-C618-E330-5269-801C1DE8E52A}"/>
              </a:ext>
            </a:extLst>
          </p:cNvPr>
          <p:cNvSpPr txBox="1"/>
          <p:nvPr/>
        </p:nvSpPr>
        <p:spPr>
          <a:xfrm>
            <a:off x="5605466" y="2245722"/>
            <a:ext cx="577373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Investors can and will bet on future price convergence (arbitrage)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Result: (some) instantaneous price convergence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Degree of price convergence depends on multiple factors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Anticipation of linking may make activation of MSR2 price trigger provision even more likely (pressure towards ETS2 price above 45€)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Potentially: additional price volatility due to changing linking expectations</a:t>
            </a:r>
          </a:p>
        </p:txBody>
      </p:sp>
      <p:sp>
        <p:nvSpPr>
          <p:cNvPr id="15" name="Textfeld 19">
            <a:extLst>
              <a:ext uri="{FF2B5EF4-FFF2-40B4-BE49-F238E27FC236}">
                <a16:creationId xmlns:a16="http://schemas.microsoft.com/office/drawing/2014/main" id="{6AB55E1B-7F3A-010D-D7CC-BA4251ADFA9D}"/>
              </a:ext>
            </a:extLst>
          </p:cNvPr>
          <p:cNvSpPr txBox="1"/>
          <p:nvPr/>
        </p:nvSpPr>
        <p:spPr>
          <a:xfrm>
            <a:off x="2075835" y="3439888"/>
            <a:ext cx="126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ETS-[1 or 2]</a:t>
            </a:r>
          </a:p>
        </p:txBody>
      </p:sp>
      <p:sp>
        <p:nvSpPr>
          <p:cNvPr id="16" name="Textfeld 20">
            <a:extLst>
              <a:ext uri="{FF2B5EF4-FFF2-40B4-BE49-F238E27FC236}">
                <a16:creationId xmlns:a16="http://schemas.microsoft.com/office/drawing/2014/main" id="{024EE85D-184B-2B0A-378E-D884439E28C8}"/>
              </a:ext>
            </a:extLst>
          </p:cNvPr>
          <p:cNvSpPr txBox="1"/>
          <p:nvPr/>
        </p:nvSpPr>
        <p:spPr>
          <a:xfrm>
            <a:off x="2521874" y="4032994"/>
            <a:ext cx="126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ETS-[1 or 2]</a:t>
            </a:r>
          </a:p>
        </p:txBody>
      </p:sp>
      <p:sp>
        <p:nvSpPr>
          <p:cNvPr id="17" name="Textfeld 21">
            <a:extLst>
              <a:ext uri="{FF2B5EF4-FFF2-40B4-BE49-F238E27FC236}">
                <a16:creationId xmlns:a16="http://schemas.microsoft.com/office/drawing/2014/main" id="{6C04C2F6-53A3-768F-D19A-ADFD4E842B0A}"/>
              </a:ext>
            </a:extLst>
          </p:cNvPr>
          <p:cNvSpPr txBox="1"/>
          <p:nvPr/>
        </p:nvSpPr>
        <p:spPr>
          <a:xfrm>
            <a:off x="3395013" y="4888477"/>
            <a:ext cx="109799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(anticipated)</a:t>
            </a:r>
          </a:p>
          <a:p>
            <a:pPr algn="ctr"/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Linking</a:t>
            </a:r>
          </a:p>
        </p:txBody>
      </p:sp>
      <p:sp>
        <p:nvSpPr>
          <p:cNvPr id="18" name="Textfeld 22">
            <a:extLst>
              <a:ext uri="{FF2B5EF4-FFF2-40B4-BE49-F238E27FC236}">
                <a16:creationId xmlns:a16="http://schemas.microsoft.com/office/drawing/2014/main" id="{D33CA63D-7B2D-2C0C-4917-7D63FE298972}"/>
              </a:ext>
            </a:extLst>
          </p:cNvPr>
          <p:cNvSpPr txBox="1"/>
          <p:nvPr/>
        </p:nvSpPr>
        <p:spPr>
          <a:xfrm>
            <a:off x="1018849" y="4847817"/>
            <a:ext cx="600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>
                <a:latin typeface="+mj-lt"/>
              </a:rPr>
              <a:t>Today</a:t>
            </a:r>
          </a:p>
        </p:txBody>
      </p:sp>
      <p:sp>
        <p:nvSpPr>
          <p:cNvPr id="19" name="Textfeld 23">
            <a:extLst>
              <a:ext uri="{FF2B5EF4-FFF2-40B4-BE49-F238E27FC236}">
                <a16:creationId xmlns:a16="http://schemas.microsoft.com/office/drawing/2014/main" id="{34483555-7AF6-AF38-A0D2-7D2FD0E0FC92}"/>
              </a:ext>
            </a:extLst>
          </p:cNvPr>
          <p:cNvSpPr txBox="1"/>
          <p:nvPr/>
        </p:nvSpPr>
        <p:spPr>
          <a:xfrm>
            <a:off x="4376789" y="2642394"/>
            <a:ext cx="927626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40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price</a:t>
            </a:r>
            <a:endParaRPr lang="de-DE" sz="140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de-DE" sz="140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integrated</a:t>
            </a:r>
            <a:endParaRPr lang="de-DE" sz="140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  <a:latin typeface="+mj-lt"/>
              </a:rPr>
              <a:t>ETS</a:t>
            </a:r>
          </a:p>
        </p:txBody>
      </p:sp>
      <p:sp>
        <p:nvSpPr>
          <p:cNvPr id="20" name="Textfeld 24">
            <a:extLst>
              <a:ext uri="{FF2B5EF4-FFF2-40B4-BE49-F238E27FC236}">
                <a16:creationId xmlns:a16="http://schemas.microsoft.com/office/drawing/2014/main" id="{8C39D227-CFC6-A909-D87B-CA3C36116EF9}"/>
              </a:ext>
            </a:extLst>
          </p:cNvPr>
          <p:cNvSpPr txBox="1"/>
          <p:nvPr/>
        </p:nvSpPr>
        <p:spPr>
          <a:xfrm>
            <a:off x="2089747" y="5138821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>
                <a:latin typeface="+mj-lt"/>
              </a:rPr>
              <a:t>Time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A4ACCC7-4F36-458F-BC54-C4050B5A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434975"/>
            <a:ext cx="10918825" cy="593725"/>
          </a:xfrm>
        </p:spPr>
        <p:txBody>
          <a:bodyPr>
            <a:normAutofit/>
          </a:bodyPr>
          <a:lstStyle/>
          <a:p>
            <a:r>
              <a:rPr lang="de-DE" dirty="0"/>
              <a:t>Anticipating ETS1 &amp; 2 linkage: (Some) instantaneous  price 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Neon theme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0AD47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A79E965-7B72-40E0-B3F5-FEFA720AE03C}" vid="{9F559FD9-18DE-4C56-BDFD-40961A9822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AE489F4BDE3042ACD124BD4FD24DE9" ma:contentTypeVersion="17" ma:contentTypeDescription="Crée un document." ma:contentTypeScope="" ma:versionID="e1e5583886181dad77594ea1434ba803">
  <xsd:schema xmlns:xsd="http://www.w3.org/2001/XMLSchema" xmlns:xs="http://www.w3.org/2001/XMLSchema" xmlns:p="http://schemas.microsoft.com/office/2006/metadata/properties" xmlns:ns2="e0bef17e-8b79-4b20-8659-5b99a3c9bf89" xmlns:ns3="918eff26-beb4-44cb-ac1f-056bf469e022" targetNamespace="http://schemas.microsoft.com/office/2006/metadata/properties" ma:root="true" ma:fieldsID="5eafd22f96aeb7a92330101650f6fc1b" ns2:_="" ns3:_="">
    <xsd:import namespace="e0bef17e-8b79-4b20-8659-5b99a3c9bf89"/>
    <xsd:import namespace="918eff26-beb4-44cb-ac1f-056bf469e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bef17e-8b79-4b20-8659-5b99a3c9bf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2a965b8-7e3a-4953-ac03-98e00477c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eff26-beb4-44cb-ac1f-056bf469e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2f91df8-93d9-4d9a-ac06-a990dc9e4127}" ma:internalName="TaxCatchAll" ma:showField="CatchAllData" ma:web="918eff26-beb4-44cb-ac1f-056bf469e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7151AF-710E-4622-8E93-8772568730FB}"/>
</file>

<file path=customXml/itemProps2.xml><?xml version="1.0" encoding="utf-8"?>
<ds:datastoreItem xmlns:ds="http://schemas.openxmlformats.org/officeDocument/2006/customXml" ds:itemID="{FD03D0AE-E06D-434E-95F2-22C7DB452EF0}"/>
</file>

<file path=docProps/app.xml><?xml version="1.0" encoding="utf-8"?>
<Properties xmlns="http://schemas.openxmlformats.org/officeDocument/2006/extended-properties" xmlns:vt="http://schemas.openxmlformats.org/officeDocument/2006/docPropsVTypes">
  <Template>Neon Powerpoint Vorlage</Template>
  <TotalTime>937</TotalTime>
  <Words>2636</Words>
  <Application>Microsoft Office PowerPoint</Application>
  <PresentationFormat>Widescreen</PresentationFormat>
  <Paragraphs>330</Paragraphs>
  <Slides>24</Slides>
  <Notes>5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Wingdings</vt:lpstr>
      <vt:lpstr>Calibri Light</vt:lpstr>
      <vt:lpstr>Arial</vt:lpstr>
      <vt:lpstr>Corbel</vt:lpstr>
      <vt:lpstr>Calibri</vt:lpstr>
      <vt:lpstr>Neon theme</vt:lpstr>
      <vt:lpstr>PowerPoint Presentation</vt:lpstr>
      <vt:lpstr>Main message</vt:lpstr>
      <vt:lpstr>EU climate policy architecture after Fit-for-55 reform</vt:lpstr>
      <vt:lpstr>New cap trajectories in the EU ETS1 and EU ETS2</vt:lpstr>
      <vt:lpstr>Modeling of ETS2 prices</vt:lpstr>
      <vt:lpstr>Limiting the ETS2 allowance price to 45€?</vt:lpstr>
      <vt:lpstr>Price &amp; quantity management provisions in the ETS2: the MSR2</vt:lpstr>
      <vt:lpstr>Anticipating ETS1 &amp; 2 linkage: (Some) instantaneous  price convergence</vt:lpstr>
      <vt:lpstr>Anticipating ETS1 &amp; 2 linkage: (Some) instantaneous  price convergence</vt:lpstr>
      <vt:lpstr>An „EU carbon price shock“ in 2027?</vt:lpstr>
      <vt:lpstr>Why might high price uncertainty be a problem?</vt:lpstr>
      <vt:lpstr>Different assessments of carbon price projections + political risk</vt:lpstr>
      <vt:lpstr>Response option #1 (political &amp; investment risk): Price collar in EU ETS1&amp;2</vt:lpstr>
      <vt:lpstr>Response option #2 (political risk): National Compensation schemes</vt:lpstr>
      <vt:lpstr>Main message</vt:lpstr>
      <vt:lpstr>PowerPoint Presentation</vt:lpstr>
      <vt:lpstr>Recap: How does the MSR work? </vt:lpstr>
      <vt:lpstr>How does the MSR work? </vt:lpstr>
      <vt:lpstr>Social Climate Fund: financial volume &amp; sources</vt:lpstr>
      <vt:lpstr>Social Climate Fund: Spending rules</vt:lpstr>
      <vt:lpstr>Can the SCF insure against political risk?</vt:lpstr>
      <vt:lpstr>Response option #2 (political risk): National Compensation schemes</vt:lpstr>
      <vt:lpstr>EU climate policy architecture</vt:lpstr>
      <vt:lpstr>@Meredith: Potential moderator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Lion Hirth</dc:creator>
  <cp:lastModifiedBy>Christian Flachsland</cp:lastModifiedBy>
  <cp:revision>4</cp:revision>
  <cp:lastPrinted>2019-04-18T11:18:45Z</cp:lastPrinted>
  <dcterms:created xsi:type="dcterms:W3CDTF">2019-08-22T10:46:33Z</dcterms:created>
  <dcterms:modified xsi:type="dcterms:W3CDTF">2023-11-15T16:19:30Z</dcterms:modified>
</cp:coreProperties>
</file>